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69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5" autoAdjust="0"/>
  </p:normalViewPr>
  <p:slideViewPr>
    <p:cSldViewPr>
      <p:cViewPr varScale="1">
        <p:scale>
          <a:sx n="111" d="100"/>
          <a:sy n="111" d="100"/>
        </p:scale>
        <p:origin x="930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97CDF-9825-4433-969A-6273CECDD161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93AE8076-91F6-413A-AD53-F0CFF2D96D92}">
      <dgm:prSet phldrT="[Tekst]" custT="1"/>
      <dgm:spPr/>
      <dgm:t>
        <a:bodyPr/>
        <a:lstStyle/>
        <a:p>
          <a:r>
            <a:rPr lang="nl-BE" sz="3200" dirty="0"/>
            <a:t>Vulgaat (Latijn)</a:t>
          </a:r>
        </a:p>
      </dgm:t>
    </dgm:pt>
    <dgm:pt modelId="{21F147CA-A769-4D19-8E43-7E5E8E0897AB}" type="parTrans" cxnId="{26C257C7-CEF6-419F-98EF-41A476DB1AE0}">
      <dgm:prSet/>
      <dgm:spPr/>
      <dgm:t>
        <a:bodyPr/>
        <a:lstStyle/>
        <a:p>
          <a:endParaRPr lang="nl-BE"/>
        </a:p>
      </dgm:t>
    </dgm:pt>
    <dgm:pt modelId="{6F9D70AC-C0FA-4F75-B70A-526E4A1F1A4D}" type="sibTrans" cxnId="{26C257C7-CEF6-419F-98EF-41A476DB1AE0}">
      <dgm:prSet/>
      <dgm:spPr/>
      <dgm:t>
        <a:bodyPr/>
        <a:lstStyle/>
        <a:p>
          <a:endParaRPr lang="nl-BE"/>
        </a:p>
      </dgm:t>
    </dgm:pt>
    <dgm:pt modelId="{F9ED97FA-AD79-4F7C-87ED-038D91149D33}">
      <dgm:prSet phldrT="[Tekst]" custT="1"/>
      <dgm:spPr/>
      <dgm:t>
        <a:bodyPr/>
        <a:lstStyle/>
        <a:p>
          <a:r>
            <a:rPr lang="nl-BE" sz="2800" dirty="0"/>
            <a:t>3 hoofdstukken</a:t>
          </a:r>
        </a:p>
      </dgm:t>
    </dgm:pt>
    <dgm:pt modelId="{FB74903B-03C8-4E20-8445-4E7A084C8EBF}" type="parTrans" cxnId="{0A4EB983-0A36-495C-B215-FDBDC14A811E}">
      <dgm:prSet/>
      <dgm:spPr/>
      <dgm:t>
        <a:bodyPr/>
        <a:lstStyle/>
        <a:p>
          <a:endParaRPr lang="nl-BE"/>
        </a:p>
      </dgm:t>
    </dgm:pt>
    <dgm:pt modelId="{3BEA7607-BB72-4934-8FB2-8C1634013F83}" type="sibTrans" cxnId="{0A4EB983-0A36-495C-B215-FDBDC14A811E}">
      <dgm:prSet/>
      <dgm:spPr/>
      <dgm:t>
        <a:bodyPr/>
        <a:lstStyle/>
        <a:p>
          <a:endParaRPr lang="nl-BE"/>
        </a:p>
      </dgm:t>
    </dgm:pt>
    <dgm:pt modelId="{D1E4A5C1-DD73-4C52-BEE4-877881F023C1}">
      <dgm:prSet phldrT="[Tekst]" custT="1"/>
      <dgm:spPr/>
      <dgm:t>
        <a:bodyPr/>
        <a:lstStyle/>
        <a:p>
          <a:r>
            <a:rPr lang="nl-BE" sz="2800" dirty="0"/>
            <a:t>SV, HSV, NBG, HB</a:t>
          </a:r>
        </a:p>
      </dgm:t>
    </dgm:pt>
    <dgm:pt modelId="{E2D8809A-E423-44FD-9A45-BAB3C8731BC8}" type="parTrans" cxnId="{D3F43C74-5448-4653-869F-C722BD311F4E}">
      <dgm:prSet/>
      <dgm:spPr/>
      <dgm:t>
        <a:bodyPr/>
        <a:lstStyle/>
        <a:p>
          <a:endParaRPr lang="nl-BE"/>
        </a:p>
      </dgm:t>
    </dgm:pt>
    <dgm:pt modelId="{A3CCAC07-A4A2-4DC7-BE17-CF0CC88F5483}" type="sibTrans" cxnId="{D3F43C74-5448-4653-869F-C722BD311F4E}">
      <dgm:prSet/>
      <dgm:spPr/>
      <dgm:t>
        <a:bodyPr/>
        <a:lstStyle/>
        <a:p>
          <a:endParaRPr lang="nl-BE"/>
        </a:p>
      </dgm:t>
    </dgm:pt>
    <dgm:pt modelId="{F9E51E43-5E69-4A58-B0DC-F285941A6410}">
      <dgm:prSet phldrT="[Tekst]" custT="1"/>
      <dgm:spPr/>
      <dgm:t>
        <a:bodyPr/>
        <a:lstStyle/>
        <a:p>
          <a:r>
            <a:rPr lang="nl-BE" sz="3200" dirty="0"/>
            <a:t>Joodse Bijbel (Hebreeuws)</a:t>
          </a:r>
        </a:p>
      </dgm:t>
    </dgm:pt>
    <dgm:pt modelId="{F97E029B-BCC8-40D8-B5CF-92D58131CFAD}" type="parTrans" cxnId="{5E65F1CC-1A95-49C5-81F9-012562CE93CE}">
      <dgm:prSet/>
      <dgm:spPr/>
      <dgm:t>
        <a:bodyPr/>
        <a:lstStyle/>
        <a:p>
          <a:endParaRPr lang="nl-BE"/>
        </a:p>
      </dgm:t>
    </dgm:pt>
    <dgm:pt modelId="{9AC27A0C-FD0E-4C5E-A4C0-F6A263FF283B}" type="sibTrans" cxnId="{5E65F1CC-1A95-49C5-81F9-012562CE93CE}">
      <dgm:prSet/>
      <dgm:spPr/>
      <dgm:t>
        <a:bodyPr/>
        <a:lstStyle/>
        <a:p>
          <a:endParaRPr lang="nl-BE"/>
        </a:p>
      </dgm:t>
    </dgm:pt>
    <dgm:pt modelId="{27B915E2-A272-40BE-A6B3-3985601B2A5C}">
      <dgm:prSet phldrT="[Tekst]" custT="1"/>
      <dgm:spPr/>
      <dgm:t>
        <a:bodyPr/>
        <a:lstStyle/>
        <a:p>
          <a:r>
            <a:rPr lang="nl-BE" sz="2800" dirty="0"/>
            <a:t>4 hoofdstukken</a:t>
          </a:r>
        </a:p>
      </dgm:t>
    </dgm:pt>
    <dgm:pt modelId="{C376D969-A754-47B1-90A8-DA59529451DD}" type="parTrans" cxnId="{9258269D-A6B2-4B04-8AAF-98B9641EE3D1}">
      <dgm:prSet/>
      <dgm:spPr/>
      <dgm:t>
        <a:bodyPr/>
        <a:lstStyle/>
        <a:p>
          <a:endParaRPr lang="nl-BE"/>
        </a:p>
      </dgm:t>
    </dgm:pt>
    <dgm:pt modelId="{0936963A-2C05-4C75-B581-68BE3D4EF35E}" type="sibTrans" cxnId="{9258269D-A6B2-4B04-8AAF-98B9641EE3D1}">
      <dgm:prSet/>
      <dgm:spPr/>
      <dgm:t>
        <a:bodyPr/>
        <a:lstStyle/>
        <a:p>
          <a:endParaRPr lang="nl-BE"/>
        </a:p>
      </dgm:t>
    </dgm:pt>
    <dgm:pt modelId="{BEF402A6-1438-4CD8-A159-68842AFF3E29}">
      <dgm:prSet phldrT="[Tekst]" custT="1"/>
      <dgm:spPr/>
      <dgm:t>
        <a:bodyPr/>
        <a:lstStyle/>
        <a:p>
          <a:r>
            <a:rPr lang="nl-BE" sz="2800" dirty="0"/>
            <a:t>LXX, NBV, WV, GNB, NB</a:t>
          </a:r>
        </a:p>
      </dgm:t>
    </dgm:pt>
    <dgm:pt modelId="{1CDEC4A8-3D7B-47CD-B954-1FF7E50C73E9}" type="parTrans" cxnId="{7BB6E361-2F60-42F7-A356-F039337D61B9}">
      <dgm:prSet/>
      <dgm:spPr/>
      <dgm:t>
        <a:bodyPr/>
        <a:lstStyle/>
        <a:p>
          <a:endParaRPr lang="nl-BE"/>
        </a:p>
      </dgm:t>
    </dgm:pt>
    <dgm:pt modelId="{63149A7C-7F48-4881-B512-3AC84BD3EAF3}" type="sibTrans" cxnId="{7BB6E361-2F60-42F7-A356-F039337D61B9}">
      <dgm:prSet/>
      <dgm:spPr/>
      <dgm:t>
        <a:bodyPr/>
        <a:lstStyle/>
        <a:p>
          <a:endParaRPr lang="nl-BE"/>
        </a:p>
      </dgm:t>
    </dgm:pt>
    <dgm:pt modelId="{2929B5F8-64AF-4769-9176-55678F3F923A}" type="pres">
      <dgm:prSet presAssocID="{D9897CDF-9825-4433-969A-6273CECDD161}" presName="Name0" presStyleCnt="0">
        <dgm:presLayoutVars>
          <dgm:dir/>
          <dgm:animLvl val="lvl"/>
          <dgm:resizeHandles val="exact"/>
        </dgm:presLayoutVars>
      </dgm:prSet>
      <dgm:spPr/>
    </dgm:pt>
    <dgm:pt modelId="{4B809AAF-C21C-4A17-AB62-F04C3392DCB8}" type="pres">
      <dgm:prSet presAssocID="{F9E51E43-5E69-4A58-B0DC-F285941A6410}" presName="composite" presStyleCnt="0"/>
      <dgm:spPr/>
    </dgm:pt>
    <dgm:pt modelId="{B21A8CD9-D916-4E26-A097-8BD6576E3872}" type="pres">
      <dgm:prSet presAssocID="{F9E51E43-5E69-4A58-B0DC-F285941A641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DBA9B8A-1B55-4DC3-85EC-FAA2AFB5848A}" type="pres">
      <dgm:prSet presAssocID="{F9E51E43-5E69-4A58-B0DC-F285941A6410}" presName="desTx" presStyleLbl="alignAccFollowNode1" presStyleIdx="0" presStyleCnt="2">
        <dgm:presLayoutVars>
          <dgm:bulletEnabled val="1"/>
        </dgm:presLayoutVars>
      </dgm:prSet>
      <dgm:spPr/>
    </dgm:pt>
    <dgm:pt modelId="{FB33935A-52D3-4232-A0EC-63254F346193}" type="pres">
      <dgm:prSet presAssocID="{9AC27A0C-FD0E-4C5E-A4C0-F6A263FF283B}" presName="space" presStyleCnt="0"/>
      <dgm:spPr/>
    </dgm:pt>
    <dgm:pt modelId="{613AF031-D9F2-4AA4-AE48-E15CAF1C62A4}" type="pres">
      <dgm:prSet presAssocID="{93AE8076-91F6-413A-AD53-F0CFF2D96D92}" presName="composite" presStyleCnt="0"/>
      <dgm:spPr/>
    </dgm:pt>
    <dgm:pt modelId="{20D33726-EAFE-4A4B-9F95-D2753DBFB589}" type="pres">
      <dgm:prSet presAssocID="{93AE8076-91F6-413A-AD53-F0CFF2D96D9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7FC1100-0DFD-4359-86F8-3FF8A92DBF9E}" type="pres">
      <dgm:prSet presAssocID="{93AE8076-91F6-413A-AD53-F0CFF2D96D9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4EEE717-4A2D-4AFA-80C4-DF96ED01A5C3}" type="presOf" srcId="{F9ED97FA-AD79-4F7C-87ED-038D91149D33}" destId="{07FC1100-0DFD-4359-86F8-3FF8A92DBF9E}" srcOrd="0" destOrd="0" presId="urn:microsoft.com/office/officeart/2005/8/layout/hList1"/>
    <dgm:cxn modelId="{8DCDE036-19DB-4012-89A8-19545C31C7EF}" type="presOf" srcId="{D9897CDF-9825-4433-969A-6273CECDD161}" destId="{2929B5F8-64AF-4769-9176-55678F3F923A}" srcOrd="0" destOrd="0" presId="urn:microsoft.com/office/officeart/2005/8/layout/hList1"/>
    <dgm:cxn modelId="{7BB6E361-2F60-42F7-A356-F039337D61B9}" srcId="{F9E51E43-5E69-4A58-B0DC-F285941A6410}" destId="{BEF402A6-1438-4CD8-A159-68842AFF3E29}" srcOrd="1" destOrd="0" parTransId="{1CDEC4A8-3D7B-47CD-B954-1FF7E50C73E9}" sibTransId="{63149A7C-7F48-4881-B512-3AC84BD3EAF3}"/>
    <dgm:cxn modelId="{DD9ED76C-DC89-4249-8C4A-E35F735577AC}" type="presOf" srcId="{BEF402A6-1438-4CD8-A159-68842AFF3E29}" destId="{8DBA9B8A-1B55-4DC3-85EC-FAA2AFB5848A}" srcOrd="0" destOrd="1" presId="urn:microsoft.com/office/officeart/2005/8/layout/hList1"/>
    <dgm:cxn modelId="{D3F43C74-5448-4653-869F-C722BD311F4E}" srcId="{93AE8076-91F6-413A-AD53-F0CFF2D96D92}" destId="{D1E4A5C1-DD73-4C52-BEE4-877881F023C1}" srcOrd="1" destOrd="0" parTransId="{E2D8809A-E423-44FD-9A45-BAB3C8731BC8}" sibTransId="{A3CCAC07-A4A2-4DC7-BE17-CF0CC88F5483}"/>
    <dgm:cxn modelId="{B0CA6F7E-E0D3-47D8-965D-6AE272F3BF97}" type="presOf" srcId="{F9E51E43-5E69-4A58-B0DC-F285941A6410}" destId="{B21A8CD9-D916-4E26-A097-8BD6576E3872}" srcOrd="0" destOrd="0" presId="urn:microsoft.com/office/officeart/2005/8/layout/hList1"/>
    <dgm:cxn modelId="{0A4EB983-0A36-495C-B215-FDBDC14A811E}" srcId="{93AE8076-91F6-413A-AD53-F0CFF2D96D92}" destId="{F9ED97FA-AD79-4F7C-87ED-038D91149D33}" srcOrd="0" destOrd="0" parTransId="{FB74903B-03C8-4E20-8445-4E7A084C8EBF}" sibTransId="{3BEA7607-BB72-4934-8FB2-8C1634013F83}"/>
    <dgm:cxn modelId="{9258269D-A6B2-4B04-8AAF-98B9641EE3D1}" srcId="{F9E51E43-5E69-4A58-B0DC-F285941A6410}" destId="{27B915E2-A272-40BE-A6B3-3985601B2A5C}" srcOrd="0" destOrd="0" parTransId="{C376D969-A754-47B1-90A8-DA59529451DD}" sibTransId="{0936963A-2C05-4C75-B581-68BE3D4EF35E}"/>
    <dgm:cxn modelId="{949CA2B0-18BD-47E9-91AD-58EE50C0497D}" type="presOf" srcId="{27B915E2-A272-40BE-A6B3-3985601B2A5C}" destId="{8DBA9B8A-1B55-4DC3-85EC-FAA2AFB5848A}" srcOrd="0" destOrd="0" presId="urn:microsoft.com/office/officeart/2005/8/layout/hList1"/>
    <dgm:cxn modelId="{26C257C7-CEF6-419F-98EF-41A476DB1AE0}" srcId="{D9897CDF-9825-4433-969A-6273CECDD161}" destId="{93AE8076-91F6-413A-AD53-F0CFF2D96D92}" srcOrd="1" destOrd="0" parTransId="{21F147CA-A769-4D19-8E43-7E5E8E0897AB}" sibTransId="{6F9D70AC-C0FA-4F75-B70A-526E4A1F1A4D}"/>
    <dgm:cxn modelId="{5E65F1CC-1A95-49C5-81F9-012562CE93CE}" srcId="{D9897CDF-9825-4433-969A-6273CECDD161}" destId="{F9E51E43-5E69-4A58-B0DC-F285941A6410}" srcOrd="0" destOrd="0" parTransId="{F97E029B-BCC8-40D8-B5CF-92D58131CFAD}" sibTransId="{9AC27A0C-FD0E-4C5E-A4C0-F6A263FF283B}"/>
    <dgm:cxn modelId="{6A6F4ED2-0BCC-445D-B2F7-889A15E0452E}" type="presOf" srcId="{D1E4A5C1-DD73-4C52-BEE4-877881F023C1}" destId="{07FC1100-0DFD-4359-86F8-3FF8A92DBF9E}" srcOrd="0" destOrd="1" presId="urn:microsoft.com/office/officeart/2005/8/layout/hList1"/>
    <dgm:cxn modelId="{3D13A4F4-8EE2-4F8D-9CC0-87058EFDB0C9}" type="presOf" srcId="{93AE8076-91F6-413A-AD53-F0CFF2D96D92}" destId="{20D33726-EAFE-4A4B-9F95-D2753DBFB589}" srcOrd="0" destOrd="0" presId="urn:microsoft.com/office/officeart/2005/8/layout/hList1"/>
    <dgm:cxn modelId="{37753C9C-A5A7-4A1D-A152-7CB7D87DBEA1}" type="presParOf" srcId="{2929B5F8-64AF-4769-9176-55678F3F923A}" destId="{4B809AAF-C21C-4A17-AB62-F04C3392DCB8}" srcOrd="0" destOrd="0" presId="urn:microsoft.com/office/officeart/2005/8/layout/hList1"/>
    <dgm:cxn modelId="{92EA547D-9C5F-4600-A67C-3AA9F69D79D6}" type="presParOf" srcId="{4B809AAF-C21C-4A17-AB62-F04C3392DCB8}" destId="{B21A8CD9-D916-4E26-A097-8BD6576E3872}" srcOrd="0" destOrd="0" presId="urn:microsoft.com/office/officeart/2005/8/layout/hList1"/>
    <dgm:cxn modelId="{7C85AD07-19A2-4BD3-815A-1C41C5BD6C37}" type="presParOf" srcId="{4B809AAF-C21C-4A17-AB62-F04C3392DCB8}" destId="{8DBA9B8A-1B55-4DC3-85EC-FAA2AFB5848A}" srcOrd="1" destOrd="0" presId="urn:microsoft.com/office/officeart/2005/8/layout/hList1"/>
    <dgm:cxn modelId="{94F0C4AA-5A8E-4006-86B4-74A814B59BE8}" type="presParOf" srcId="{2929B5F8-64AF-4769-9176-55678F3F923A}" destId="{FB33935A-52D3-4232-A0EC-63254F346193}" srcOrd="1" destOrd="0" presId="urn:microsoft.com/office/officeart/2005/8/layout/hList1"/>
    <dgm:cxn modelId="{14FA9DF1-8CD1-4F25-931F-F5E52AA899D6}" type="presParOf" srcId="{2929B5F8-64AF-4769-9176-55678F3F923A}" destId="{613AF031-D9F2-4AA4-AE48-E15CAF1C62A4}" srcOrd="2" destOrd="0" presId="urn:microsoft.com/office/officeart/2005/8/layout/hList1"/>
    <dgm:cxn modelId="{FC44C345-AF76-47E0-A149-964EDD2798EE}" type="presParOf" srcId="{613AF031-D9F2-4AA4-AE48-E15CAF1C62A4}" destId="{20D33726-EAFE-4A4B-9F95-D2753DBFB589}" srcOrd="0" destOrd="0" presId="urn:microsoft.com/office/officeart/2005/8/layout/hList1"/>
    <dgm:cxn modelId="{D6ECD252-3781-425D-9936-5CA5C76CBA83}" type="presParOf" srcId="{613AF031-D9F2-4AA4-AE48-E15CAF1C62A4}" destId="{07FC1100-0DFD-4359-86F8-3FF8A92DBF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1AEAC-F2D7-4628-8929-6A6EA3553BAE}" type="doc">
      <dgm:prSet loTypeId="urn:microsoft.com/office/officeart/2005/8/layout/vList3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6D683BAB-9993-4988-A15B-F6F96A5C1221}">
      <dgm:prSet custT="1"/>
      <dgm:spPr/>
      <dgm:t>
        <a:bodyPr/>
        <a:lstStyle/>
        <a:p>
          <a:br>
            <a:rPr lang="nl-BE" sz="2400" dirty="0"/>
          </a:br>
          <a:br>
            <a:rPr lang="nl-BE" sz="2400" dirty="0"/>
          </a:br>
          <a:r>
            <a:rPr lang="nl-BE" sz="2400" dirty="0"/>
            <a:t>Joël</a:t>
          </a:r>
        </a:p>
      </dgm:t>
    </dgm:pt>
    <dgm:pt modelId="{D2CE2B6B-7709-46C8-9D24-59D27AFCCA83}" type="parTrans" cxnId="{E47A39DA-60BE-4A4A-AC75-2571F8E985D5}">
      <dgm:prSet/>
      <dgm:spPr/>
      <dgm:t>
        <a:bodyPr/>
        <a:lstStyle/>
        <a:p>
          <a:endParaRPr lang="nl-BE"/>
        </a:p>
      </dgm:t>
    </dgm:pt>
    <dgm:pt modelId="{D13CBEE6-1505-4208-8DF9-98C1E4635E29}" type="sibTrans" cxnId="{E47A39DA-60BE-4A4A-AC75-2571F8E985D5}">
      <dgm:prSet/>
      <dgm:spPr/>
      <dgm:t>
        <a:bodyPr/>
        <a:lstStyle/>
        <a:p>
          <a:endParaRPr lang="nl-BE"/>
        </a:p>
      </dgm:t>
    </dgm:pt>
    <dgm:pt modelId="{E8AA11F0-DBD3-495F-8484-D6CBEF2C13DD}">
      <dgm:prSet custT="1"/>
      <dgm:spPr/>
      <dgm:t>
        <a:bodyPr/>
        <a:lstStyle/>
        <a:p>
          <a:r>
            <a:rPr lang="nl-BE" sz="2400" dirty="0"/>
            <a:t>Dag van Jahweh</a:t>
          </a:r>
        </a:p>
      </dgm:t>
    </dgm:pt>
    <dgm:pt modelId="{F31C969D-063C-49A2-BE04-9F9BEBF530D5}" type="parTrans" cxnId="{CAB9DB91-BC04-4DF0-A164-ACBA4FECA6B0}">
      <dgm:prSet/>
      <dgm:spPr/>
      <dgm:t>
        <a:bodyPr/>
        <a:lstStyle/>
        <a:p>
          <a:endParaRPr lang="nl-BE"/>
        </a:p>
      </dgm:t>
    </dgm:pt>
    <dgm:pt modelId="{B7A5C896-13A4-4882-A20B-5BFEB4E6D254}" type="sibTrans" cxnId="{CAB9DB91-BC04-4DF0-A164-ACBA4FECA6B0}">
      <dgm:prSet/>
      <dgm:spPr/>
      <dgm:t>
        <a:bodyPr/>
        <a:lstStyle/>
        <a:p>
          <a:endParaRPr lang="nl-BE"/>
        </a:p>
      </dgm:t>
    </dgm:pt>
    <dgm:pt modelId="{35DEFC51-A65D-4053-A131-2A1D81C17868}">
      <dgm:prSet custT="1"/>
      <dgm:spPr/>
      <dgm:t>
        <a:bodyPr/>
        <a:lstStyle/>
        <a:p>
          <a:r>
            <a:rPr lang="nl-BE" sz="2400" dirty="0"/>
            <a:t>De Geest</a:t>
          </a:r>
        </a:p>
      </dgm:t>
    </dgm:pt>
    <dgm:pt modelId="{F3EC9656-094F-4049-8C9A-C9B41CB0545F}" type="parTrans" cxnId="{A866A0F0-8BFE-4E1C-9C29-AD4E4178B5B6}">
      <dgm:prSet/>
      <dgm:spPr/>
      <dgm:t>
        <a:bodyPr/>
        <a:lstStyle/>
        <a:p>
          <a:endParaRPr lang="nl-BE"/>
        </a:p>
      </dgm:t>
    </dgm:pt>
    <dgm:pt modelId="{E2072DDA-D9A8-4DCB-8B99-AAFB00167378}" type="sibTrans" cxnId="{A866A0F0-8BFE-4E1C-9C29-AD4E4178B5B6}">
      <dgm:prSet/>
      <dgm:spPr/>
      <dgm:t>
        <a:bodyPr/>
        <a:lstStyle/>
        <a:p>
          <a:endParaRPr lang="nl-BE"/>
        </a:p>
      </dgm:t>
    </dgm:pt>
    <dgm:pt modelId="{3E74241B-FC61-452E-9E2E-3280051BACD1}">
      <dgm:prSet custT="1"/>
      <dgm:spPr/>
      <dgm:t>
        <a:bodyPr/>
        <a:lstStyle/>
        <a:p>
          <a:r>
            <a:rPr lang="nl-BE" sz="2400" dirty="0"/>
            <a:t>Zoon van </a:t>
          </a:r>
          <a:r>
            <a:rPr lang="nl-BE" sz="2400" dirty="0" err="1"/>
            <a:t>Petuël</a:t>
          </a:r>
          <a:endParaRPr lang="nl-BE" sz="2400" dirty="0"/>
        </a:p>
      </dgm:t>
    </dgm:pt>
    <dgm:pt modelId="{4ACD5C3B-9DE0-4827-BAE0-82896BEC2758}" type="parTrans" cxnId="{B71921DE-27AB-485B-92DB-2A00CE8F28A2}">
      <dgm:prSet/>
      <dgm:spPr/>
      <dgm:t>
        <a:bodyPr/>
        <a:lstStyle/>
        <a:p>
          <a:endParaRPr lang="nl-BE"/>
        </a:p>
      </dgm:t>
    </dgm:pt>
    <dgm:pt modelId="{BB1C543C-036D-4B6E-9071-5F30911C8B9D}" type="sibTrans" cxnId="{B71921DE-27AB-485B-92DB-2A00CE8F28A2}">
      <dgm:prSet/>
      <dgm:spPr/>
      <dgm:t>
        <a:bodyPr/>
        <a:lstStyle/>
        <a:p>
          <a:endParaRPr lang="nl-BE"/>
        </a:p>
      </dgm:t>
    </dgm:pt>
    <dgm:pt modelId="{D2F00E2C-8DF6-4855-B593-0D5D0D7AFD10}" type="pres">
      <dgm:prSet presAssocID="{2A51AEAC-F2D7-4628-8929-6A6EA3553BAE}" presName="linearFlow" presStyleCnt="0">
        <dgm:presLayoutVars>
          <dgm:dir/>
          <dgm:resizeHandles val="exact"/>
        </dgm:presLayoutVars>
      </dgm:prSet>
      <dgm:spPr/>
    </dgm:pt>
    <dgm:pt modelId="{4B1B7D25-5135-454C-BAC7-CC78D8BAA5E2}" type="pres">
      <dgm:prSet presAssocID="{6D683BAB-9993-4988-A15B-F6F96A5C1221}" presName="composite" presStyleCnt="0"/>
      <dgm:spPr/>
    </dgm:pt>
    <dgm:pt modelId="{312CF22F-0CA6-4A73-A565-E9771BD6824C}" type="pres">
      <dgm:prSet presAssocID="{6D683BAB-9993-4988-A15B-F6F96A5C1221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46C6CE-4C02-4C63-B179-FC8A8B00DAEB}" type="pres">
      <dgm:prSet presAssocID="{6D683BAB-9993-4988-A15B-F6F96A5C1221}" presName="txShp" presStyleLbl="node1" presStyleIdx="0" presStyleCnt="1">
        <dgm:presLayoutVars>
          <dgm:bulletEnabled val="1"/>
        </dgm:presLayoutVars>
      </dgm:prSet>
      <dgm:spPr/>
    </dgm:pt>
  </dgm:ptLst>
  <dgm:cxnLst>
    <dgm:cxn modelId="{BA93273F-F755-4621-B980-F47B49FE1BD6}" type="presOf" srcId="{6D683BAB-9993-4988-A15B-F6F96A5C1221}" destId="{5746C6CE-4C02-4C63-B179-FC8A8B00DAEB}" srcOrd="0" destOrd="0" presId="urn:microsoft.com/office/officeart/2005/8/layout/vList3"/>
    <dgm:cxn modelId="{92DEC64C-F89F-4B50-82FF-8CA12C2E46DD}" type="presOf" srcId="{3E74241B-FC61-452E-9E2E-3280051BACD1}" destId="{5746C6CE-4C02-4C63-B179-FC8A8B00DAEB}" srcOrd="0" destOrd="1" presId="urn:microsoft.com/office/officeart/2005/8/layout/vList3"/>
    <dgm:cxn modelId="{CAB9DB91-BC04-4DF0-A164-ACBA4FECA6B0}" srcId="{6D683BAB-9993-4988-A15B-F6F96A5C1221}" destId="{E8AA11F0-DBD3-495F-8484-D6CBEF2C13DD}" srcOrd="1" destOrd="0" parTransId="{F31C969D-063C-49A2-BE04-9F9BEBF530D5}" sibTransId="{B7A5C896-13A4-4882-A20B-5BFEB4E6D254}"/>
    <dgm:cxn modelId="{83D9699C-B50B-4384-9B3A-52B481A5B528}" type="presOf" srcId="{E8AA11F0-DBD3-495F-8484-D6CBEF2C13DD}" destId="{5746C6CE-4C02-4C63-B179-FC8A8B00DAEB}" srcOrd="0" destOrd="2" presId="urn:microsoft.com/office/officeart/2005/8/layout/vList3"/>
    <dgm:cxn modelId="{8B5CAAB4-A18E-4FE1-B466-B463F3220DC2}" type="presOf" srcId="{35DEFC51-A65D-4053-A131-2A1D81C17868}" destId="{5746C6CE-4C02-4C63-B179-FC8A8B00DAEB}" srcOrd="0" destOrd="3" presId="urn:microsoft.com/office/officeart/2005/8/layout/vList3"/>
    <dgm:cxn modelId="{E47A39DA-60BE-4A4A-AC75-2571F8E985D5}" srcId="{2A51AEAC-F2D7-4628-8929-6A6EA3553BAE}" destId="{6D683BAB-9993-4988-A15B-F6F96A5C1221}" srcOrd="0" destOrd="0" parTransId="{D2CE2B6B-7709-46C8-9D24-59D27AFCCA83}" sibTransId="{D13CBEE6-1505-4208-8DF9-98C1E4635E29}"/>
    <dgm:cxn modelId="{B71921DE-27AB-485B-92DB-2A00CE8F28A2}" srcId="{6D683BAB-9993-4988-A15B-F6F96A5C1221}" destId="{3E74241B-FC61-452E-9E2E-3280051BACD1}" srcOrd="0" destOrd="0" parTransId="{4ACD5C3B-9DE0-4827-BAE0-82896BEC2758}" sibTransId="{BB1C543C-036D-4B6E-9071-5F30911C8B9D}"/>
    <dgm:cxn modelId="{A866A0F0-8BFE-4E1C-9C29-AD4E4178B5B6}" srcId="{6D683BAB-9993-4988-A15B-F6F96A5C1221}" destId="{35DEFC51-A65D-4053-A131-2A1D81C17868}" srcOrd="2" destOrd="0" parTransId="{F3EC9656-094F-4049-8C9A-C9B41CB0545F}" sibTransId="{E2072DDA-D9A8-4DCB-8B99-AAFB00167378}"/>
    <dgm:cxn modelId="{1917B3F2-9A3C-411F-8B67-FCC35AABA0D0}" type="presOf" srcId="{2A51AEAC-F2D7-4628-8929-6A6EA3553BAE}" destId="{D2F00E2C-8DF6-4855-B593-0D5D0D7AFD10}" srcOrd="0" destOrd="0" presId="urn:microsoft.com/office/officeart/2005/8/layout/vList3"/>
    <dgm:cxn modelId="{A1FE33E1-745E-4357-ADE2-E91A81D449AB}" type="presParOf" srcId="{D2F00E2C-8DF6-4855-B593-0D5D0D7AFD10}" destId="{4B1B7D25-5135-454C-BAC7-CC78D8BAA5E2}" srcOrd="0" destOrd="0" presId="urn:microsoft.com/office/officeart/2005/8/layout/vList3"/>
    <dgm:cxn modelId="{BE790FD8-D415-4B15-966E-EAFD210FF7E7}" type="presParOf" srcId="{4B1B7D25-5135-454C-BAC7-CC78D8BAA5E2}" destId="{312CF22F-0CA6-4A73-A565-E9771BD6824C}" srcOrd="0" destOrd="0" presId="urn:microsoft.com/office/officeart/2005/8/layout/vList3"/>
    <dgm:cxn modelId="{48A0A06B-8045-454E-AE29-57F9365E6CAA}" type="presParOf" srcId="{4B1B7D25-5135-454C-BAC7-CC78D8BAA5E2}" destId="{5746C6CE-4C02-4C63-B179-FC8A8B00DA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B23201-BD9C-4378-8D84-FA5B0731E318}" type="doc">
      <dgm:prSet loTypeId="urn:microsoft.com/office/officeart/2005/8/layout/hList7" loCatId="picture" qsTypeId="urn:microsoft.com/office/officeart/2005/8/quickstyle/simple1" qsCatId="simple" csTypeId="urn:microsoft.com/office/officeart/2005/8/colors/accent0_1" csCatId="mainScheme" phldr="1"/>
      <dgm:spPr/>
    </dgm:pt>
    <dgm:pt modelId="{665B78BB-5801-4FE8-9CFD-CFB1472D2375}">
      <dgm:prSet phldrT="[Tekst]"/>
      <dgm:spPr/>
      <dgm:t>
        <a:bodyPr/>
        <a:lstStyle/>
        <a:p>
          <a:r>
            <a:rPr lang="nl-BE" dirty="0"/>
            <a:t>Oordeel over het land</a:t>
          </a:r>
          <a:br>
            <a:rPr lang="nl-BE" dirty="0"/>
          </a:br>
          <a:r>
            <a:rPr lang="nl-BE" dirty="0"/>
            <a:t>(1:2-20)</a:t>
          </a:r>
        </a:p>
      </dgm:t>
    </dgm:pt>
    <dgm:pt modelId="{F953292A-6247-4095-9DF9-4E58F1DAAE6B}" type="parTrans" cxnId="{E03A951D-3F86-49C0-862E-E400466BE142}">
      <dgm:prSet/>
      <dgm:spPr/>
      <dgm:t>
        <a:bodyPr/>
        <a:lstStyle/>
        <a:p>
          <a:endParaRPr lang="nl-BE"/>
        </a:p>
      </dgm:t>
    </dgm:pt>
    <dgm:pt modelId="{94501C2B-3E22-48C4-8D37-67B6F36E109E}" type="sibTrans" cxnId="{E03A951D-3F86-49C0-862E-E400466BE142}">
      <dgm:prSet/>
      <dgm:spPr/>
      <dgm:t>
        <a:bodyPr/>
        <a:lstStyle/>
        <a:p>
          <a:endParaRPr lang="nl-BE"/>
        </a:p>
      </dgm:t>
    </dgm:pt>
    <dgm:pt modelId="{CA8BA0AD-EFBA-45C9-B125-B1D38CA7CF40}">
      <dgm:prSet phldrT="[Tekst]"/>
      <dgm:spPr/>
      <dgm:t>
        <a:bodyPr/>
        <a:lstStyle/>
        <a:p>
          <a:r>
            <a:rPr lang="nl-BE" dirty="0"/>
            <a:t>Oproep tot omkeer (2:12-17)</a:t>
          </a:r>
        </a:p>
      </dgm:t>
    </dgm:pt>
    <dgm:pt modelId="{12096AE8-2300-483A-ABEB-03196BE0B129}" type="parTrans" cxnId="{CB420534-DAFF-4E0C-ACD7-8D35BA20CE97}">
      <dgm:prSet/>
      <dgm:spPr/>
      <dgm:t>
        <a:bodyPr/>
        <a:lstStyle/>
        <a:p>
          <a:endParaRPr lang="nl-BE"/>
        </a:p>
      </dgm:t>
    </dgm:pt>
    <dgm:pt modelId="{021189F5-9D98-4599-A56D-B7FF324D436C}" type="sibTrans" cxnId="{CB420534-DAFF-4E0C-ACD7-8D35BA20CE97}">
      <dgm:prSet/>
      <dgm:spPr/>
      <dgm:t>
        <a:bodyPr/>
        <a:lstStyle/>
        <a:p>
          <a:endParaRPr lang="nl-BE"/>
        </a:p>
      </dgm:t>
    </dgm:pt>
    <dgm:pt modelId="{170CA86B-BB28-4A61-8E6C-48CA4C067F33}">
      <dgm:prSet phldrT="[Tekst]"/>
      <dgm:spPr/>
      <dgm:t>
        <a:bodyPr/>
        <a:lstStyle/>
        <a:p>
          <a:r>
            <a:rPr lang="nl-BE" dirty="0"/>
            <a:t>Uitstorting van regen (2:18-27)</a:t>
          </a:r>
        </a:p>
      </dgm:t>
    </dgm:pt>
    <dgm:pt modelId="{8F0FC515-8F1C-4A48-B5A0-9092C4B854E3}" type="parTrans" cxnId="{ADAA8898-11EF-42F5-B00A-EB6EC6560198}">
      <dgm:prSet/>
      <dgm:spPr/>
      <dgm:t>
        <a:bodyPr/>
        <a:lstStyle/>
        <a:p>
          <a:endParaRPr lang="nl-BE"/>
        </a:p>
      </dgm:t>
    </dgm:pt>
    <dgm:pt modelId="{43B457C3-4FA0-4913-9B17-BB8936225ED1}" type="sibTrans" cxnId="{ADAA8898-11EF-42F5-B00A-EB6EC6560198}">
      <dgm:prSet/>
      <dgm:spPr/>
      <dgm:t>
        <a:bodyPr/>
        <a:lstStyle/>
        <a:p>
          <a:endParaRPr lang="nl-BE"/>
        </a:p>
      </dgm:t>
    </dgm:pt>
    <dgm:pt modelId="{6951CD4C-D2FD-4C84-9F62-900359D46DA8}">
      <dgm:prSet phldrT="[Tekst]"/>
      <dgm:spPr/>
      <dgm:t>
        <a:bodyPr/>
        <a:lstStyle/>
        <a:p>
          <a:r>
            <a:rPr lang="nl-BE" dirty="0"/>
            <a:t>Uitstorting van Geest (3:1-5)</a:t>
          </a:r>
        </a:p>
      </dgm:t>
    </dgm:pt>
    <dgm:pt modelId="{55D5396D-711C-417D-92C6-8CA725DEA334}" type="parTrans" cxnId="{A27EBC86-57CF-446B-980D-8B0B82DC3A1D}">
      <dgm:prSet/>
      <dgm:spPr/>
      <dgm:t>
        <a:bodyPr/>
        <a:lstStyle/>
        <a:p>
          <a:endParaRPr lang="nl-BE"/>
        </a:p>
      </dgm:t>
    </dgm:pt>
    <dgm:pt modelId="{AAC1B209-542A-4288-9A7C-FDC3D92B00E8}" type="sibTrans" cxnId="{A27EBC86-57CF-446B-980D-8B0B82DC3A1D}">
      <dgm:prSet/>
      <dgm:spPr/>
      <dgm:t>
        <a:bodyPr/>
        <a:lstStyle/>
        <a:p>
          <a:endParaRPr lang="nl-BE"/>
        </a:p>
      </dgm:t>
    </dgm:pt>
    <dgm:pt modelId="{264BA93C-DEB1-46DA-AE86-48E195B5233C}">
      <dgm:prSet phldrT="[Tekst]"/>
      <dgm:spPr/>
      <dgm:t>
        <a:bodyPr/>
        <a:lstStyle/>
        <a:p>
          <a:r>
            <a:rPr lang="nl-BE" dirty="0"/>
            <a:t>Oproep tot omkeer (4:1-13)</a:t>
          </a:r>
        </a:p>
      </dgm:t>
    </dgm:pt>
    <dgm:pt modelId="{8D6C1FD3-EA68-4799-82D1-BA978AD98B3D}" type="parTrans" cxnId="{DA467E19-9019-4A35-A33D-1F38C4ACC9BA}">
      <dgm:prSet/>
      <dgm:spPr/>
      <dgm:t>
        <a:bodyPr/>
        <a:lstStyle/>
        <a:p>
          <a:endParaRPr lang="nl-BE"/>
        </a:p>
      </dgm:t>
    </dgm:pt>
    <dgm:pt modelId="{FBD6EA9C-F98C-41F1-8CE2-51182FDF9B90}" type="sibTrans" cxnId="{DA467E19-9019-4A35-A33D-1F38C4ACC9BA}">
      <dgm:prSet/>
      <dgm:spPr/>
      <dgm:t>
        <a:bodyPr/>
        <a:lstStyle/>
        <a:p>
          <a:endParaRPr lang="nl-BE"/>
        </a:p>
      </dgm:t>
    </dgm:pt>
    <dgm:pt modelId="{328B4999-91EE-4346-A4AB-E522AEF76C02}">
      <dgm:prSet phldrT="[Tekst]"/>
      <dgm:spPr/>
      <dgm:t>
        <a:bodyPr/>
        <a:lstStyle/>
        <a:p>
          <a:r>
            <a:rPr lang="nl-BE" dirty="0"/>
            <a:t>Zegen over het land (4:18-21)</a:t>
          </a:r>
        </a:p>
      </dgm:t>
    </dgm:pt>
    <dgm:pt modelId="{123E905C-D84B-4D0F-8A4C-04BF86B1FC6A}" type="parTrans" cxnId="{A4CC0108-5C9C-49ED-B782-1DD8EA2EA1A0}">
      <dgm:prSet/>
      <dgm:spPr/>
      <dgm:t>
        <a:bodyPr/>
        <a:lstStyle/>
        <a:p>
          <a:endParaRPr lang="nl-BE"/>
        </a:p>
      </dgm:t>
    </dgm:pt>
    <dgm:pt modelId="{19BF8609-664D-4C51-B18F-81DFC74A8CA7}" type="sibTrans" cxnId="{A4CC0108-5C9C-49ED-B782-1DD8EA2EA1A0}">
      <dgm:prSet/>
      <dgm:spPr/>
      <dgm:t>
        <a:bodyPr/>
        <a:lstStyle/>
        <a:p>
          <a:endParaRPr lang="nl-BE"/>
        </a:p>
      </dgm:t>
    </dgm:pt>
    <dgm:pt modelId="{9C853659-F933-438C-8989-99EAE808F3C3}">
      <dgm:prSet phldrT="[Tekst]"/>
      <dgm:spPr/>
      <dgm:t>
        <a:bodyPr/>
        <a:lstStyle/>
        <a:p>
          <a:r>
            <a:rPr lang="nl-BE" dirty="0"/>
            <a:t>De dag van Jahweh (2:1-11)</a:t>
          </a:r>
        </a:p>
      </dgm:t>
    </dgm:pt>
    <dgm:pt modelId="{39F054AE-7E77-4689-84CF-CA65A7EB9D8D}" type="parTrans" cxnId="{9320F5C0-E1FA-4A44-BECA-085CAF430A4D}">
      <dgm:prSet/>
      <dgm:spPr/>
      <dgm:t>
        <a:bodyPr/>
        <a:lstStyle/>
        <a:p>
          <a:endParaRPr lang="nl-BE"/>
        </a:p>
      </dgm:t>
    </dgm:pt>
    <dgm:pt modelId="{77467405-8994-49C3-812D-F2B2C50BC31E}" type="sibTrans" cxnId="{9320F5C0-E1FA-4A44-BECA-085CAF430A4D}">
      <dgm:prSet/>
      <dgm:spPr/>
      <dgm:t>
        <a:bodyPr/>
        <a:lstStyle/>
        <a:p>
          <a:endParaRPr lang="nl-BE"/>
        </a:p>
      </dgm:t>
    </dgm:pt>
    <dgm:pt modelId="{51E0BCBD-DC5B-468C-8378-28DF3B03F0F2}">
      <dgm:prSet phldrT="[Tekst]"/>
      <dgm:spPr/>
      <dgm:t>
        <a:bodyPr/>
        <a:lstStyle/>
        <a:p>
          <a:r>
            <a:rPr lang="nl-BE"/>
            <a:t>De dag van Jahweh (4:14-17)</a:t>
          </a:r>
          <a:endParaRPr lang="nl-BE" dirty="0"/>
        </a:p>
      </dgm:t>
    </dgm:pt>
    <dgm:pt modelId="{17E9D135-3D27-417A-9E9C-47DA512C0E9D}" type="parTrans" cxnId="{9D581B09-B623-4FAD-BA3A-6D6B64A1B50E}">
      <dgm:prSet/>
      <dgm:spPr/>
      <dgm:t>
        <a:bodyPr/>
        <a:lstStyle/>
        <a:p>
          <a:endParaRPr lang="nl-BE"/>
        </a:p>
      </dgm:t>
    </dgm:pt>
    <dgm:pt modelId="{4739124A-879C-4993-B4DD-B70F2C49E69C}" type="sibTrans" cxnId="{9D581B09-B623-4FAD-BA3A-6D6B64A1B50E}">
      <dgm:prSet/>
      <dgm:spPr/>
      <dgm:t>
        <a:bodyPr/>
        <a:lstStyle/>
        <a:p>
          <a:endParaRPr lang="nl-BE"/>
        </a:p>
      </dgm:t>
    </dgm:pt>
    <dgm:pt modelId="{844CDF1B-D241-4B59-AA13-FC4F44888E29}" type="pres">
      <dgm:prSet presAssocID="{10B23201-BD9C-4378-8D84-FA5B0731E318}" presName="Name0" presStyleCnt="0">
        <dgm:presLayoutVars>
          <dgm:dir/>
          <dgm:resizeHandles val="exact"/>
        </dgm:presLayoutVars>
      </dgm:prSet>
      <dgm:spPr/>
    </dgm:pt>
    <dgm:pt modelId="{CD09F187-9526-438C-A6CC-10AFADC2E303}" type="pres">
      <dgm:prSet presAssocID="{10B23201-BD9C-4378-8D84-FA5B0731E318}" presName="fgShape" presStyleLbl="fgShp" presStyleIdx="0" presStyleCnt="1"/>
      <dgm:spPr/>
    </dgm:pt>
    <dgm:pt modelId="{0D0BF906-D81E-49B9-B204-46552F9A5677}" type="pres">
      <dgm:prSet presAssocID="{10B23201-BD9C-4378-8D84-FA5B0731E318}" presName="linComp" presStyleCnt="0"/>
      <dgm:spPr/>
    </dgm:pt>
    <dgm:pt modelId="{EC248C8B-9A06-4075-B424-D341A22EFF10}" type="pres">
      <dgm:prSet presAssocID="{665B78BB-5801-4FE8-9CFD-CFB1472D2375}" presName="compNode" presStyleCnt="0"/>
      <dgm:spPr/>
    </dgm:pt>
    <dgm:pt modelId="{2524431F-EFE9-4F36-BAF9-F813E1B6FC75}" type="pres">
      <dgm:prSet presAssocID="{665B78BB-5801-4FE8-9CFD-CFB1472D2375}" presName="bkgdShape" presStyleLbl="node1" presStyleIdx="0" presStyleCnt="8"/>
      <dgm:spPr/>
    </dgm:pt>
    <dgm:pt modelId="{3F0918F4-D3A0-4CEB-960C-350F58ACD479}" type="pres">
      <dgm:prSet presAssocID="{665B78BB-5801-4FE8-9CFD-CFB1472D2375}" presName="nodeTx" presStyleLbl="node1" presStyleIdx="0" presStyleCnt="8">
        <dgm:presLayoutVars>
          <dgm:bulletEnabled val="1"/>
        </dgm:presLayoutVars>
      </dgm:prSet>
      <dgm:spPr/>
    </dgm:pt>
    <dgm:pt modelId="{F9D97DDD-708B-4271-AEA4-943F54B4FA91}" type="pres">
      <dgm:prSet presAssocID="{665B78BB-5801-4FE8-9CFD-CFB1472D2375}" presName="invisiNode" presStyleLbl="node1" presStyleIdx="0" presStyleCnt="8"/>
      <dgm:spPr/>
    </dgm:pt>
    <dgm:pt modelId="{F7746A8C-820B-411E-B1C6-7E15119B18B9}" type="pres">
      <dgm:prSet presAssocID="{665B78BB-5801-4FE8-9CFD-CFB1472D2375}" presName="imagNode" presStyleLbl="fgImgPlace1" presStyleIdx="0" presStyleCnt="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36AEF9C-1823-4D86-BC03-9650F97B7FD2}" type="pres">
      <dgm:prSet presAssocID="{94501C2B-3E22-48C4-8D37-67B6F36E109E}" presName="sibTrans" presStyleLbl="sibTrans2D1" presStyleIdx="0" presStyleCnt="0"/>
      <dgm:spPr/>
    </dgm:pt>
    <dgm:pt modelId="{128A319A-805D-488C-8A03-F55AB53AA321}" type="pres">
      <dgm:prSet presAssocID="{9C853659-F933-438C-8989-99EAE808F3C3}" presName="compNode" presStyleCnt="0"/>
      <dgm:spPr/>
    </dgm:pt>
    <dgm:pt modelId="{9F091C07-BF88-413B-8CD9-4D60B871C490}" type="pres">
      <dgm:prSet presAssocID="{9C853659-F933-438C-8989-99EAE808F3C3}" presName="bkgdShape" presStyleLbl="node1" presStyleIdx="1" presStyleCnt="8"/>
      <dgm:spPr/>
    </dgm:pt>
    <dgm:pt modelId="{647B752A-DE8D-4AF8-83D6-CCAB6D225F62}" type="pres">
      <dgm:prSet presAssocID="{9C853659-F933-438C-8989-99EAE808F3C3}" presName="nodeTx" presStyleLbl="node1" presStyleIdx="1" presStyleCnt="8">
        <dgm:presLayoutVars>
          <dgm:bulletEnabled val="1"/>
        </dgm:presLayoutVars>
      </dgm:prSet>
      <dgm:spPr/>
    </dgm:pt>
    <dgm:pt modelId="{83A68350-C838-47BA-B5EE-75205C4285EC}" type="pres">
      <dgm:prSet presAssocID="{9C853659-F933-438C-8989-99EAE808F3C3}" presName="invisiNode" presStyleLbl="node1" presStyleIdx="1" presStyleCnt="8"/>
      <dgm:spPr/>
    </dgm:pt>
    <dgm:pt modelId="{1D5227F1-E60D-4114-983D-99FED069289E}" type="pres">
      <dgm:prSet presAssocID="{9C853659-F933-438C-8989-99EAE808F3C3}" presName="imagNode" presStyleLbl="fgImgPlace1" presStyleIdx="1" presStyleCnt="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123F2F4-DA66-4445-98AA-AB3BDDCF012D}" type="pres">
      <dgm:prSet presAssocID="{77467405-8994-49C3-812D-F2B2C50BC31E}" presName="sibTrans" presStyleLbl="sibTrans2D1" presStyleIdx="0" presStyleCnt="0"/>
      <dgm:spPr/>
    </dgm:pt>
    <dgm:pt modelId="{4D6DDEFB-B2DE-4E8A-844F-BFDF0A78837C}" type="pres">
      <dgm:prSet presAssocID="{CA8BA0AD-EFBA-45C9-B125-B1D38CA7CF40}" presName="compNode" presStyleCnt="0"/>
      <dgm:spPr/>
    </dgm:pt>
    <dgm:pt modelId="{B1EE8F64-8563-4BAE-9BCC-0DAFF1B647F8}" type="pres">
      <dgm:prSet presAssocID="{CA8BA0AD-EFBA-45C9-B125-B1D38CA7CF40}" presName="bkgdShape" presStyleLbl="node1" presStyleIdx="2" presStyleCnt="8"/>
      <dgm:spPr/>
    </dgm:pt>
    <dgm:pt modelId="{9448D036-28AF-484E-A926-26B14E9E4D72}" type="pres">
      <dgm:prSet presAssocID="{CA8BA0AD-EFBA-45C9-B125-B1D38CA7CF40}" presName="nodeTx" presStyleLbl="node1" presStyleIdx="2" presStyleCnt="8">
        <dgm:presLayoutVars>
          <dgm:bulletEnabled val="1"/>
        </dgm:presLayoutVars>
      </dgm:prSet>
      <dgm:spPr/>
    </dgm:pt>
    <dgm:pt modelId="{BAA58399-82CA-46D2-8D27-012633DEB69D}" type="pres">
      <dgm:prSet presAssocID="{CA8BA0AD-EFBA-45C9-B125-B1D38CA7CF40}" presName="invisiNode" presStyleLbl="node1" presStyleIdx="2" presStyleCnt="8"/>
      <dgm:spPr/>
    </dgm:pt>
    <dgm:pt modelId="{236D67F4-B860-4CBD-938C-DFD76006B524}" type="pres">
      <dgm:prSet presAssocID="{CA8BA0AD-EFBA-45C9-B125-B1D38CA7CF40}" presName="imagNode" presStyleLbl="fgImgPlace1" presStyleIdx="2" presStyleCnt="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ECB0D36-2C6E-4C76-A0E1-109431C88381}" type="pres">
      <dgm:prSet presAssocID="{021189F5-9D98-4599-A56D-B7FF324D436C}" presName="sibTrans" presStyleLbl="sibTrans2D1" presStyleIdx="0" presStyleCnt="0"/>
      <dgm:spPr/>
    </dgm:pt>
    <dgm:pt modelId="{3EE84285-21C9-4EA6-9E9F-B3DB5B0D82EF}" type="pres">
      <dgm:prSet presAssocID="{170CA86B-BB28-4A61-8E6C-48CA4C067F33}" presName="compNode" presStyleCnt="0"/>
      <dgm:spPr/>
    </dgm:pt>
    <dgm:pt modelId="{D0FAFECC-42ED-4F49-825D-06C700B3C8A2}" type="pres">
      <dgm:prSet presAssocID="{170CA86B-BB28-4A61-8E6C-48CA4C067F33}" presName="bkgdShape" presStyleLbl="node1" presStyleIdx="3" presStyleCnt="8"/>
      <dgm:spPr/>
    </dgm:pt>
    <dgm:pt modelId="{0F021457-5F8E-48D6-9634-6C6EC5AB586A}" type="pres">
      <dgm:prSet presAssocID="{170CA86B-BB28-4A61-8E6C-48CA4C067F33}" presName="nodeTx" presStyleLbl="node1" presStyleIdx="3" presStyleCnt="8">
        <dgm:presLayoutVars>
          <dgm:bulletEnabled val="1"/>
        </dgm:presLayoutVars>
      </dgm:prSet>
      <dgm:spPr/>
    </dgm:pt>
    <dgm:pt modelId="{0BDC726B-A51D-4285-B5F9-EB2698BAA383}" type="pres">
      <dgm:prSet presAssocID="{170CA86B-BB28-4A61-8E6C-48CA4C067F33}" presName="invisiNode" presStyleLbl="node1" presStyleIdx="3" presStyleCnt="8"/>
      <dgm:spPr/>
    </dgm:pt>
    <dgm:pt modelId="{291CE28B-BEE3-426F-851B-4E6B10DDF44D}" type="pres">
      <dgm:prSet presAssocID="{170CA86B-BB28-4A61-8E6C-48CA4C067F33}" presName="imagNode" presStyleLbl="fgImgPlace1" presStyleIdx="3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3002B90-F1BC-40E5-BF40-D27E0FB0DD2D}" type="pres">
      <dgm:prSet presAssocID="{43B457C3-4FA0-4913-9B17-BB8936225ED1}" presName="sibTrans" presStyleLbl="sibTrans2D1" presStyleIdx="0" presStyleCnt="0"/>
      <dgm:spPr/>
    </dgm:pt>
    <dgm:pt modelId="{457160CC-24BD-44F6-8B28-1659AC4F129E}" type="pres">
      <dgm:prSet presAssocID="{6951CD4C-D2FD-4C84-9F62-900359D46DA8}" presName="compNode" presStyleCnt="0"/>
      <dgm:spPr/>
    </dgm:pt>
    <dgm:pt modelId="{967EA94F-C27B-467B-BECF-CE07B40D2F89}" type="pres">
      <dgm:prSet presAssocID="{6951CD4C-D2FD-4C84-9F62-900359D46DA8}" presName="bkgdShape" presStyleLbl="node1" presStyleIdx="4" presStyleCnt="8"/>
      <dgm:spPr/>
    </dgm:pt>
    <dgm:pt modelId="{73E6E01D-449A-4B1F-BAB7-7E3C3F7D39C4}" type="pres">
      <dgm:prSet presAssocID="{6951CD4C-D2FD-4C84-9F62-900359D46DA8}" presName="nodeTx" presStyleLbl="node1" presStyleIdx="4" presStyleCnt="8">
        <dgm:presLayoutVars>
          <dgm:bulletEnabled val="1"/>
        </dgm:presLayoutVars>
      </dgm:prSet>
      <dgm:spPr/>
    </dgm:pt>
    <dgm:pt modelId="{99176350-3CB4-4606-94C9-FD25DAA0B751}" type="pres">
      <dgm:prSet presAssocID="{6951CD4C-D2FD-4C84-9F62-900359D46DA8}" presName="invisiNode" presStyleLbl="node1" presStyleIdx="4" presStyleCnt="8"/>
      <dgm:spPr/>
    </dgm:pt>
    <dgm:pt modelId="{A6360D41-12F8-48C8-968F-5C3C8996A5EC}" type="pres">
      <dgm:prSet presAssocID="{6951CD4C-D2FD-4C84-9F62-900359D46DA8}" presName="imagNode" presStyleLbl="fgImgPlace1" presStyleIdx="4" presStyleCnt="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E6935D8-8349-4676-A9AD-AA81343FF6BC}" type="pres">
      <dgm:prSet presAssocID="{AAC1B209-542A-4288-9A7C-FDC3D92B00E8}" presName="sibTrans" presStyleLbl="sibTrans2D1" presStyleIdx="0" presStyleCnt="0"/>
      <dgm:spPr/>
    </dgm:pt>
    <dgm:pt modelId="{ADEC17F6-71B8-4493-B1A2-C8AA876F09C9}" type="pres">
      <dgm:prSet presAssocID="{264BA93C-DEB1-46DA-AE86-48E195B5233C}" presName="compNode" presStyleCnt="0"/>
      <dgm:spPr/>
    </dgm:pt>
    <dgm:pt modelId="{DCF55783-6A9A-4B69-8282-FA3C0442EC1B}" type="pres">
      <dgm:prSet presAssocID="{264BA93C-DEB1-46DA-AE86-48E195B5233C}" presName="bkgdShape" presStyleLbl="node1" presStyleIdx="5" presStyleCnt="8"/>
      <dgm:spPr/>
    </dgm:pt>
    <dgm:pt modelId="{7E01808E-EB2D-43BF-9D96-F3D0CCDA38D9}" type="pres">
      <dgm:prSet presAssocID="{264BA93C-DEB1-46DA-AE86-48E195B5233C}" presName="nodeTx" presStyleLbl="node1" presStyleIdx="5" presStyleCnt="8">
        <dgm:presLayoutVars>
          <dgm:bulletEnabled val="1"/>
        </dgm:presLayoutVars>
      </dgm:prSet>
      <dgm:spPr/>
    </dgm:pt>
    <dgm:pt modelId="{F8CC8856-9E53-46BD-B12D-D2C0F88B8739}" type="pres">
      <dgm:prSet presAssocID="{264BA93C-DEB1-46DA-AE86-48E195B5233C}" presName="invisiNode" presStyleLbl="node1" presStyleIdx="5" presStyleCnt="8"/>
      <dgm:spPr/>
    </dgm:pt>
    <dgm:pt modelId="{BAD5A1FD-D464-4755-8F0F-307A236642AE}" type="pres">
      <dgm:prSet presAssocID="{264BA93C-DEB1-46DA-AE86-48E195B5233C}" presName="imagNode" presStyleLbl="fgImgPlace1" presStyleIdx="5" presStyleCnt="8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E626531-18DF-4E81-832C-4719EB5A4D04}" type="pres">
      <dgm:prSet presAssocID="{FBD6EA9C-F98C-41F1-8CE2-51182FDF9B90}" presName="sibTrans" presStyleLbl="sibTrans2D1" presStyleIdx="0" presStyleCnt="0"/>
      <dgm:spPr/>
    </dgm:pt>
    <dgm:pt modelId="{2A38F21E-62F1-4012-8177-23F20A227984}" type="pres">
      <dgm:prSet presAssocID="{51E0BCBD-DC5B-468C-8378-28DF3B03F0F2}" presName="compNode" presStyleCnt="0"/>
      <dgm:spPr/>
    </dgm:pt>
    <dgm:pt modelId="{99B1E68E-4B97-43C5-A846-5721BDEE39D6}" type="pres">
      <dgm:prSet presAssocID="{51E0BCBD-DC5B-468C-8378-28DF3B03F0F2}" presName="bkgdShape" presStyleLbl="node1" presStyleIdx="6" presStyleCnt="8"/>
      <dgm:spPr/>
    </dgm:pt>
    <dgm:pt modelId="{9A756086-FF18-4192-8B62-59BB1B3038C0}" type="pres">
      <dgm:prSet presAssocID="{51E0BCBD-DC5B-468C-8378-28DF3B03F0F2}" presName="nodeTx" presStyleLbl="node1" presStyleIdx="6" presStyleCnt="8">
        <dgm:presLayoutVars>
          <dgm:bulletEnabled val="1"/>
        </dgm:presLayoutVars>
      </dgm:prSet>
      <dgm:spPr/>
    </dgm:pt>
    <dgm:pt modelId="{F03E9E39-4EFC-4EAB-B4C7-3D70606B7DEB}" type="pres">
      <dgm:prSet presAssocID="{51E0BCBD-DC5B-468C-8378-28DF3B03F0F2}" presName="invisiNode" presStyleLbl="node1" presStyleIdx="6" presStyleCnt="8"/>
      <dgm:spPr/>
    </dgm:pt>
    <dgm:pt modelId="{2AFFFBE2-0837-4A26-8236-7EB338BABC14}" type="pres">
      <dgm:prSet presAssocID="{51E0BCBD-DC5B-468C-8378-28DF3B03F0F2}" presName="imagNode" presStyleLbl="fgImgPlace1" presStyleIdx="6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A189A855-7B21-4E26-90BE-4A6987290B45}" type="pres">
      <dgm:prSet presAssocID="{4739124A-879C-4993-B4DD-B70F2C49E69C}" presName="sibTrans" presStyleLbl="sibTrans2D1" presStyleIdx="0" presStyleCnt="0"/>
      <dgm:spPr/>
    </dgm:pt>
    <dgm:pt modelId="{E75910CA-655C-4AE8-B5E5-8B7B070698E4}" type="pres">
      <dgm:prSet presAssocID="{328B4999-91EE-4346-A4AB-E522AEF76C02}" presName="compNode" presStyleCnt="0"/>
      <dgm:spPr/>
    </dgm:pt>
    <dgm:pt modelId="{01402791-A5E1-41F3-873F-164199CFEE24}" type="pres">
      <dgm:prSet presAssocID="{328B4999-91EE-4346-A4AB-E522AEF76C02}" presName="bkgdShape" presStyleLbl="node1" presStyleIdx="7" presStyleCnt="8"/>
      <dgm:spPr/>
    </dgm:pt>
    <dgm:pt modelId="{F2108888-1329-4851-876C-181BF2A8CCDD}" type="pres">
      <dgm:prSet presAssocID="{328B4999-91EE-4346-A4AB-E522AEF76C02}" presName="nodeTx" presStyleLbl="node1" presStyleIdx="7" presStyleCnt="8">
        <dgm:presLayoutVars>
          <dgm:bulletEnabled val="1"/>
        </dgm:presLayoutVars>
      </dgm:prSet>
      <dgm:spPr/>
    </dgm:pt>
    <dgm:pt modelId="{36FD558B-A4A8-4EB4-94DF-614EDB8AA4F8}" type="pres">
      <dgm:prSet presAssocID="{328B4999-91EE-4346-A4AB-E522AEF76C02}" presName="invisiNode" presStyleLbl="node1" presStyleIdx="7" presStyleCnt="8"/>
      <dgm:spPr/>
    </dgm:pt>
    <dgm:pt modelId="{9BDAAC8F-DE14-4332-9669-8A1B21B9B831}" type="pres">
      <dgm:prSet presAssocID="{328B4999-91EE-4346-A4AB-E522AEF76C02}" presName="imagNode" presStyleLbl="fgImgPlace1" presStyleIdx="7" presStyleCnt="8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C5194901-592C-4489-812C-7CB7E8E9A517}" type="presOf" srcId="{9C853659-F933-438C-8989-99EAE808F3C3}" destId="{647B752A-DE8D-4AF8-83D6-CCAB6D225F62}" srcOrd="1" destOrd="0" presId="urn:microsoft.com/office/officeart/2005/8/layout/hList7"/>
    <dgm:cxn modelId="{A4CC0108-5C9C-49ED-B782-1DD8EA2EA1A0}" srcId="{10B23201-BD9C-4378-8D84-FA5B0731E318}" destId="{328B4999-91EE-4346-A4AB-E522AEF76C02}" srcOrd="7" destOrd="0" parTransId="{123E905C-D84B-4D0F-8A4C-04BF86B1FC6A}" sibTransId="{19BF8609-664D-4C51-B18F-81DFC74A8CA7}"/>
    <dgm:cxn modelId="{9D581B09-B623-4FAD-BA3A-6D6B64A1B50E}" srcId="{10B23201-BD9C-4378-8D84-FA5B0731E318}" destId="{51E0BCBD-DC5B-468C-8378-28DF3B03F0F2}" srcOrd="6" destOrd="0" parTransId="{17E9D135-3D27-417A-9E9C-47DA512C0E9D}" sibTransId="{4739124A-879C-4993-B4DD-B70F2C49E69C}"/>
    <dgm:cxn modelId="{6D472C16-9F39-4D71-8C71-6D96DF647EAA}" type="presOf" srcId="{51E0BCBD-DC5B-468C-8378-28DF3B03F0F2}" destId="{99B1E68E-4B97-43C5-A846-5721BDEE39D6}" srcOrd="0" destOrd="0" presId="urn:microsoft.com/office/officeart/2005/8/layout/hList7"/>
    <dgm:cxn modelId="{DA467E19-9019-4A35-A33D-1F38C4ACC9BA}" srcId="{10B23201-BD9C-4378-8D84-FA5B0731E318}" destId="{264BA93C-DEB1-46DA-AE86-48E195B5233C}" srcOrd="5" destOrd="0" parTransId="{8D6C1FD3-EA68-4799-82D1-BA978AD98B3D}" sibTransId="{FBD6EA9C-F98C-41F1-8CE2-51182FDF9B90}"/>
    <dgm:cxn modelId="{E03A951D-3F86-49C0-862E-E400466BE142}" srcId="{10B23201-BD9C-4378-8D84-FA5B0731E318}" destId="{665B78BB-5801-4FE8-9CFD-CFB1472D2375}" srcOrd="0" destOrd="0" parTransId="{F953292A-6247-4095-9DF9-4E58F1DAAE6B}" sibTransId="{94501C2B-3E22-48C4-8D37-67B6F36E109E}"/>
    <dgm:cxn modelId="{7AD6B920-ADCD-4F3E-8832-9B8D4C22FD97}" type="presOf" srcId="{94501C2B-3E22-48C4-8D37-67B6F36E109E}" destId="{136AEF9C-1823-4D86-BC03-9650F97B7FD2}" srcOrd="0" destOrd="0" presId="urn:microsoft.com/office/officeart/2005/8/layout/hList7"/>
    <dgm:cxn modelId="{D1B58527-FD01-4BCA-9684-91AB78B85E79}" type="presOf" srcId="{021189F5-9D98-4599-A56D-B7FF324D436C}" destId="{DECB0D36-2C6E-4C76-A0E1-109431C88381}" srcOrd="0" destOrd="0" presId="urn:microsoft.com/office/officeart/2005/8/layout/hList7"/>
    <dgm:cxn modelId="{CB420534-DAFF-4E0C-ACD7-8D35BA20CE97}" srcId="{10B23201-BD9C-4378-8D84-FA5B0731E318}" destId="{CA8BA0AD-EFBA-45C9-B125-B1D38CA7CF40}" srcOrd="2" destOrd="0" parTransId="{12096AE8-2300-483A-ABEB-03196BE0B129}" sibTransId="{021189F5-9D98-4599-A56D-B7FF324D436C}"/>
    <dgm:cxn modelId="{2750A53D-86A6-4A8A-8CD7-D60FB17BA180}" type="presOf" srcId="{CA8BA0AD-EFBA-45C9-B125-B1D38CA7CF40}" destId="{9448D036-28AF-484E-A926-26B14E9E4D72}" srcOrd="1" destOrd="0" presId="urn:microsoft.com/office/officeart/2005/8/layout/hList7"/>
    <dgm:cxn modelId="{D3752F45-4037-4105-B534-2E74A54A18CC}" type="presOf" srcId="{6951CD4C-D2FD-4C84-9F62-900359D46DA8}" destId="{967EA94F-C27B-467B-BECF-CE07B40D2F89}" srcOrd="0" destOrd="0" presId="urn:microsoft.com/office/officeart/2005/8/layout/hList7"/>
    <dgm:cxn modelId="{A847B368-A5FC-4034-942B-491B560F1A84}" type="presOf" srcId="{170CA86B-BB28-4A61-8E6C-48CA4C067F33}" destId="{D0FAFECC-42ED-4F49-825D-06C700B3C8A2}" srcOrd="0" destOrd="0" presId="urn:microsoft.com/office/officeart/2005/8/layout/hList7"/>
    <dgm:cxn modelId="{6759A26C-5F45-4B1C-B794-88E4301A5CB9}" type="presOf" srcId="{665B78BB-5801-4FE8-9CFD-CFB1472D2375}" destId="{3F0918F4-D3A0-4CEB-960C-350F58ACD479}" srcOrd="1" destOrd="0" presId="urn:microsoft.com/office/officeart/2005/8/layout/hList7"/>
    <dgm:cxn modelId="{EC6A3E6D-35F4-4A8B-8744-F203828FCDEF}" type="presOf" srcId="{264BA93C-DEB1-46DA-AE86-48E195B5233C}" destId="{DCF55783-6A9A-4B69-8282-FA3C0442EC1B}" srcOrd="0" destOrd="0" presId="urn:microsoft.com/office/officeart/2005/8/layout/hList7"/>
    <dgm:cxn modelId="{AE65214E-AC5D-4BC8-8B8A-0428837BD1C1}" type="presOf" srcId="{4739124A-879C-4993-B4DD-B70F2C49E69C}" destId="{A189A855-7B21-4E26-90BE-4A6987290B45}" srcOrd="0" destOrd="0" presId="urn:microsoft.com/office/officeart/2005/8/layout/hList7"/>
    <dgm:cxn modelId="{D942446F-C668-4B18-B3BD-5F319DC8EA1E}" type="presOf" srcId="{264BA93C-DEB1-46DA-AE86-48E195B5233C}" destId="{7E01808E-EB2D-43BF-9D96-F3D0CCDA38D9}" srcOrd="1" destOrd="0" presId="urn:microsoft.com/office/officeart/2005/8/layout/hList7"/>
    <dgm:cxn modelId="{41AB2F52-2E3D-41D1-9487-31421744C6AD}" type="presOf" srcId="{9C853659-F933-438C-8989-99EAE808F3C3}" destId="{9F091C07-BF88-413B-8CD9-4D60B871C490}" srcOrd="0" destOrd="0" presId="urn:microsoft.com/office/officeart/2005/8/layout/hList7"/>
    <dgm:cxn modelId="{BA7E4E7A-0957-4026-9702-6BE72E9FA201}" type="presOf" srcId="{10B23201-BD9C-4378-8D84-FA5B0731E318}" destId="{844CDF1B-D241-4B59-AA13-FC4F44888E29}" srcOrd="0" destOrd="0" presId="urn:microsoft.com/office/officeart/2005/8/layout/hList7"/>
    <dgm:cxn modelId="{A27EBC86-57CF-446B-980D-8B0B82DC3A1D}" srcId="{10B23201-BD9C-4378-8D84-FA5B0731E318}" destId="{6951CD4C-D2FD-4C84-9F62-900359D46DA8}" srcOrd="4" destOrd="0" parTransId="{55D5396D-711C-417D-92C6-8CA725DEA334}" sibTransId="{AAC1B209-542A-4288-9A7C-FDC3D92B00E8}"/>
    <dgm:cxn modelId="{8844B288-867A-4E84-9BED-ECDD621FBE0F}" type="presOf" srcId="{170CA86B-BB28-4A61-8E6C-48CA4C067F33}" destId="{0F021457-5F8E-48D6-9634-6C6EC5AB586A}" srcOrd="1" destOrd="0" presId="urn:microsoft.com/office/officeart/2005/8/layout/hList7"/>
    <dgm:cxn modelId="{ADAA8898-11EF-42F5-B00A-EB6EC6560198}" srcId="{10B23201-BD9C-4378-8D84-FA5B0731E318}" destId="{170CA86B-BB28-4A61-8E6C-48CA4C067F33}" srcOrd="3" destOrd="0" parTransId="{8F0FC515-8F1C-4A48-B5A0-9092C4B854E3}" sibTransId="{43B457C3-4FA0-4913-9B17-BB8936225ED1}"/>
    <dgm:cxn modelId="{25C5329B-8575-49BB-8DFB-03053201AFFB}" type="presOf" srcId="{77467405-8994-49C3-812D-F2B2C50BC31E}" destId="{8123F2F4-DA66-4445-98AA-AB3BDDCF012D}" srcOrd="0" destOrd="0" presId="urn:microsoft.com/office/officeart/2005/8/layout/hList7"/>
    <dgm:cxn modelId="{A3DA10A5-BE91-4EA2-B5D2-2A36437C8BDB}" type="presOf" srcId="{665B78BB-5801-4FE8-9CFD-CFB1472D2375}" destId="{2524431F-EFE9-4F36-BAF9-F813E1B6FC75}" srcOrd="0" destOrd="0" presId="urn:microsoft.com/office/officeart/2005/8/layout/hList7"/>
    <dgm:cxn modelId="{11902EA9-271E-40D1-9D0C-3558737EB8E3}" type="presOf" srcId="{328B4999-91EE-4346-A4AB-E522AEF76C02}" destId="{F2108888-1329-4851-876C-181BF2A8CCDD}" srcOrd="1" destOrd="0" presId="urn:microsoft.com/office/officeart/2005/8/layout/hList7"/>
    <dgm:cxn modelId="{B7EA89AE-DEB4-464A-A030-BC8C4A3C0230}" type="presOf" srcId="{CA8BA0AD-EFBA-45C9-B125-B1D38CA7CF40}" destId="{B1EE8F64-8563-4BAE-9BCC-0DAFF1B647F8}" srcOrd="0" destOrd="0" presId="urn:microsoft.com/office/officeart/2005/8/layout/hList7"/>
    <dgm:cxn modelId="{B0C745B2-19DE-4D79-B3D8-994941EF2786}" type="presOf" srcId="{328B4999-91EE-4346-A4AB-E522AEF76C02}" destId="{01402791-A5E1-41F3-873F-164199CFEE24}" srcOrd="0" destOrd="0" presId="urn:microsoft.com/office/officeart/2005/8/layout/hList7"/>
    <dgm:cxn modelId="{BE0F04BB-4541-4B2D-BAAF-9F21F53D8F72}" type="presOf" srcId="{AAC1B209-542A-4288-9A7C-FDC3D92B00E8}" destId="{7E6935D8-8349-4676-A9AD-AA81343FF6BC}" srcOrd="0" destOrd="0" presId="urn:microsoft.com/office/officeart/2005/8/layout/hList7"/>
    <dgm:cxn modelId="{9320F5C0-E1FA-4A44-BECA-085CAF430A4D}" srcId="{10B23201-BD9C-4378-8D84-FA5B0731E318}" destId="{9C853659-F933-438C-8989-99EAE808F3C3}" srcOrd="1" destOrd="0" parTransId="{39F054AE-7E77-4689-84CF-CA65A7EB9D8D}" sibTransId="{77467405-8994-49C3-812D-F2B2C50BC31E}"/>
    <dgm:cxn modelId="{9FE6C4D0-F2BD-49B6-9D17-5876FC7979EB}" type="presOf" srcId="{51E0BCBD-DC5B-468C-8378-28DF3B03F0F2}" destId="{9A756086-FF18-4192-8B62-59BB1B3038C0}" srcOrd="1" destOrd="0" presId="urn:microsoft.com/office/officeart/2005/8/layout/hList7"/>
    <dgm:cxn modelId="{FB2715F3-DA66-49B5-AD92-4D995F0B101E}" type="presOf" srcId="{43B457C3-4FA0-4913-9B17-BB8936225ED1}" destId="{F3002B90-F1BC-40E5-BF40-D27E0FB0DD2D}" srcOrd="0" destOrd="0" presId="urn:microsoft.com/office/officeart/2005/8/layout/hList7"/>
    <dgm:cxn modelId="{E35C43F4-0810-4A31-9E1A-5C83999FF6A7}" type="presOf" srcId="{6951CD4C-D2FD-4C84-9F62-900359D46DA8}" destId="{73E6E01D-449A-4B1F-BAB7-7E3C3F7D39C4}" srcOrd="1" destOrd="0" presId="urn:microsoft.com/office/officeart/2005/8/layout/hList7"/>
    <dgm:cxn modelId="{CFAD15FF-CDDA-4DFD-84DB-71F400CE4238}" type="presOf" srcId="{FBD6EA9C-F98C-41F1-8CE2-51182FDF9B90}" destId="{0E626531-18DF-4E81-832C-4719EB5A4D04}" srcOrd="0" destOrd="0" presId="urn:microsoft.com/office/officeart/2005/8/layout/hList7"/>
    <dgm:cxn modelId="{01EDB8E3-5EF9-452D-8BD0-21A3CE6765FF}" type="presParOf" srcId="{844CDF1B-D241-4B59-AA13-FC4F44888E29}" destId="{CD09F187-9526-438C-A6CC-10AFADC2E303}" srcOrd="0" destOrd="0" presId="urn:microsoft.com/office/officeart/2005/8/layout/hList7"/>
    <dgm:cxn modelId="{3FE922DC-3B96-469A-B585-34284BE1A632}" type="presParOf" srcId="{844CDF1B-D241-4B59-AA13-FC4F44888E29}" destId="{0D0BF906-D81E-49B9-B204-46552F9A5677}" srcOrd="1" destOrd="0" presId="urn:microsoft.com/office/officeart/2005/8/layout/hList7"/>
    <dgm:cxn modelId="{1985C70B-577D-43C2-9113-5CE246CC425F}" type="presParOf" srcId="{0D0BF906-D81E-49B9-B204-46552F9A5677}" destId="{EC248C8B-9A06-4075-B424-D341A22EFF10}" srcOrd="0" destOrd="0" presId="urn:microsoft.com/office/officeart/2005/8/layout/hList7"/>
    <dgm:cxn modelId="{A79241A7-1676-4EB5-B6BD-9B5D23F63D02}" type="presParOf" srcId="{EC248C8B-9A06-4075-B424-D341A22EFF10}" destId="{2524431F-EFE9-4F36-BAF9-F813E1B6FC75}" srcOrd="0" destOrd="0" presId="urn:microsoft.com/office/officeart/2005/8/layout/hList7"/>
    <dgm:cxn modelId="{6299FC24-8574-4640-8200-8546E66432FE}" type="presParOf" srcId="{EC248C8B-9A06-4075-B424-D341A22EFF10}" destId="{3F0918F4-D3A0-4CEB-960C-350F58ACD479}" srcOrd="1" destOrd="0" presId="urn:microsoft.com/office/officeart/2005/8/layout/hList7"/>
    <dgm:cxn modelId="{66D61FB2-B70F-4327-A111-7C8C5C5E54E0}" type="presParOf" srcId="{EC248C8B-9A06-4075-B424-D341A22EFF10}" destId="{F9D97DDD-708B-4271-AEA4-943F54B4FA91}" srcOrd="2" destOrd="0" presId="urn:microsoft.com/office/officeart/2005/8/layout/hList7"/>
    <dgm:cxn modelId="{A3BE91C9-E622-46D1-85F7-49B2286FC9BC}" type="presParOf" srcId="{EC248C8B-9A06-4075-B424-D341A22EFF10}" destId="{F7746A8C-820B-411E-B1C6-7E15119B18B9}" srcOrd="3" destOrd="0" presId="urn:microsoft.com/office/officeart/2005/8/layout/hList7"/>
    <dgm:cxn modelId="{E8A338C4-7585-435D-A023-B6D13296681D}" type="presParOf" srcId="{0D0BF906-D81E-49B9-B204-46552F9A5677}" destId="{136AEF9C-1823-4D86-BC03-9650F97B7FD2}" srcOrd="1" destOrd="0" presId="urn:microsoft.com/office/officeart/2005/8/layout/hList7"/>
    <dgm:cxn modelId="{C30DCE41-C471-4CFC-9DA7-289376412BB4}" type="presParOf" srcId="{0D0BF906-D81E-49B9-B204-46552F9A5677}" destId="{128A319A-805D-488C-8A03-F55AB53AA321}" srcOrd="2" destOrd="0" presId="urn:microsoft.com/office/officeart/2005/8/layout/hList7"/>
    <dgm:cxn modelId="{18873D34-2B8E-4953-B549-5ABEA1BA5633}" type="presParOf" srcId="{128A319A-805D-488C-8A03-F55AB53AA321}" destId="{9F091C07-BF88-413B-8CD9-4D60B871C490}" srcOrd="0" destOrd="0" presId="urn:microsoft.com/office/officeart/2005/8/layout/hList7"/>
    <dgm:cxn modelId="{E41B9BFC-A399-46C9-987A-024FDEF9C134}" type="presParOf" srcId="{128A319A-805D-488C-8A03-F55AB53AA321}" destId="{647B752A-DE8D-4AF8-83D6-CCAB6D225F62}" srcOrd="1" destOrd="0" presId="urn:microsoft.com/office/officeart/2005/8/layout/hList7"/>
    <dgm:cxn modelId="{A6A010E6-A63B-4BCD-8069-5611E21FB48F}" type="presParOf" srcId="{128A319A-805D-488C-8A03-F55AB53AA321}" destId="{83A68350-C838-47BA-B5EE-75205C4285EC}" srcOrd="2" destOrd="0" presId="urn:microsoft.com/office/officeart/2005/8/layout/hList7"/>
    <dgm:cxn modelId="{58D2A021-10AB-4454-97D3-ECA087EDBACF}" type="presParOf" srcId="{128A319A-805D-488C-8A03-F55AB53AA321}" destId="{1D5227F1-E60D-4114-983D-99FED069289E}" srcOrd="3" destOrd="0" presId="urn:microsoft.com/office/officeart/2005/8/layout/hList7"/>
    <dgm:cxn modelId="{B3839593-3627-47E1-BF44-967902469E27}" type="presParOf" srcId="{0D0BF906-D81E-49B9-B204-46552F9A5677}" destId="{8123F2F4-DA66-4445-98AA-AB3BDDCF012D}" srcOrd="3" destOrd="0" presId="urn:microsoft.com/office/officeart/2005/8/layout/hList7"/>
    <dgm:cxn modelId="{2AAD4119-1609-4000-BC64-7FF267034B9C}" type="presParOf" srcId="{0D0BF906-D81E-49B9-B204-46552F9A5677}" destId="{4D6DDEFB-B2DE-4E8A-844F-BFDF0A78837C}" srcOrd="4" destOrd="0" presId="urn:microsoft.com/office/officeart/2005/8/layout/hList7"/>
    <dgm:cxn modelId="{47DC27EE-FAD7-41AF-A7A7-16F7B4475462}" type="presParOf" srcId="{4D6DDEFB-B2DE-4E8A-844F-BFDF0A78837C}" destId="{B1EE8F64-8563-4BAE-9BCC-0DAFF1B647F8}" srcOrd="0" destOrd="0" presId="urn:microsoft.com/office/officeart/2005/8/layout/hList7"/>
    <dgm:cxn modelId="{7B75664D-E7AB-45A5-94B1-DCE61BCBC9C4}" type="presParOf" srcId="{4D6DDEFB-B2DE-4E8A-844F-BFDF0A78837C}" destId="{9448D036-28AF-484E-A926-26B14E9E4D72}" srcOrd="1" destOrd="0" presId="urn:microsoft.com/office/officeart/2005/8/layout/hList7"/>
    <dgm:cxn modelId="{8E9CCC01-1107-4CF3-8384-93B7C08062CF}" type="presParOf" srcId="{4D6DDEFB-B2DE-4E8A-844F-BFDF0A78837C}" destId="{BAA58399-82CA-46D2-8D27-012633DEB69D}" srcOrd="2" destOrd="0" presId="urn:microsoft.com/office/officeart/2005/8/layout/hList7"/>
    <dgm:cxn modelId="{39EE5AFE-D578-41F1-9859-C3EF5A5CD6D5}" type="presParOf" srcId="{4D6DDEFB-B2DE-4E8A-844F-BFDF0A78837C}" destId="{236D67F4-B860-4CBD-938C-DFD76006B524}" srcOrd="3" destOrd="0" presId="urn:microsoft.com/office/officeart/2005/8/layout/hList7"/>
    <dgm:cxn modelId="{D1A80EAD-A4BD-41AB-B6E1-5ABA765F0266}" type="presParOf" srcId="{0D0BF906-D81E-49B9-B204-46552F9A5677}" destId="{DECB0D36-2C6E-4C76-A0E1-109431C88381}" srcOrd="5" destOrd="0" presId="urn:microsoft.com/office/officeart/2005/8/layout/hList7"/>
    <dgm:cxn modelId="{09B75A83-A95E-414C-8B93-14285F2E7321}" type="presParOf" srcId="{0D0BF906-D81E-49B9-B204-46552F9A5677}" destId="{3EE84285-21C9-4EA6-9E9F-B3DB5B0D82EF}" srcOrd="6" destOrd="0" presId="urn:microsoft.com/office/officeart/2005/8/layout/hList7"/>
    <dgm:cxn modelId="{DA99BA44-59D9-4DE9-A868-A50CBF4933D1}" type="presParOf" srcId="{3EE84285-21C9-4EA6-9E9F-B3DB5B0D82EF}" destId="{D0FAFECC-42ED-4F49-825D-06C700B3C8A2}" srcOrd="0" destOrd="0" presId="urn:microsoft.com/office/officeart/2005/8/layout/hList7"/>
    <dgm:cxn modelId="{BE052719-5EF5-49BB-A4FF-E51BE66F8F54}" type="presParOf" srcId="{3EE84285-21C9-4EA6-9E9F-B3DB5B0D82EF}" destId="{0F021457-5F8E-48D6-9634-6C6EC5AB586A}" srcOrd="1" destOrd="0" presId="urn:microsoft.com/office/officeart/2005/8/layout/hList7"/>
    <dgm:cxn modelId="{5CD3C255-12BC-470A-AF26-F51BE828FE17}" type="presParOf" srcId="{3EE84285-21C9-4EA6-9E9F-B3DB5B0D82EF}" destId="{0BDC726B-A51D-4285-B5F9-EB2698BAA383}" srcOrd="2" destOrd="0" presId="urn:microsoft.com/office/officeart/2005/8/layout/hList7"/>
    <dgm:cxn modelId="{591A05D9-7553-4CD1-8F4C-CC1EC431A931}" type="presParOf" srcId="{3EE84285-21C9-4EA6-9E9F-B3DB5B0D82EF}" destId="{291CE28B-BEE3-426F-851B-4E6B10DDF44D}" srcOrd="3" destOrd="0" presId="urn:microsoft.com/office/officeart/2005/8/layout/hList7"/>
    <dgm:cxn modelId="{0D1C4FF4-6FF9-4E87-BDEA-DA7CA4D6C1E9}" type="presParOf" srcId="{0D0BF906-D81E-49B9-B204-46552F9A5677}" destId="{F3002B90-F1BC-40E5-BF40-D27E0FB0DD2D}" srcOrd="7" destOrd="0" presId="urn:microsoft.com/office/officeart/2005/8/layout/hList7"/>
    <dgm:cxn modelId="{1167F366-4B89-42D8-A5D7-38AE9BB3C9E1}" type="presParOf" srcId="{0D0BF906-D81E-49B9-B204-46552F9A5677}" destId="{457160CC-24BD-44F6-8B28-1659AC4F129E}" srcOrd="8" destOrd="0" presId="urn:microsoft.com/office/officeart/2005/8/layout/hList7"/>
    <dgm:cxn modelId="{DD506C26-EC4B-4F44-B376-4B6337A3EF48}" type="presParOf" srcId="{457160CC-24BD-44F6-8B28-1659AC4F129E}" destId="{967EA94F-C27B-467B-BECF-CE07B40D2F89}" srcOrd="0" destOrd="0" presId="urn:microsoft.com/office/officeart/2005/8/layout/hList7"/>
    <dgm:cxn modelId="{6F344CEC-6A1D-4ED5-887D-9F564BE8268E}" type="presParOf" srcId="{457160CC-24BD-44F6-8B28-1659AC4F129E}" destId="{73E6E01D-449A-4B1F-BAB7-7E3C3F7D39C4}" srcOrd="1" destOrd="0" presId="urn:microsoft.com/office/officeart/2005/8/layout/hList7"/>
    <dgm:cxn modelId="{19A977A6-B206-4A60-AEF3-BA125E917446}" type="presParOf" srcId="{457160CC-24BD-44F6-8B28-1659AC4F129E}" destId="{99176350-3CB4-4606-94C9-FD25DAA0B751}" srcOrd="2" destOrd="0" presId="urn:microsoft.com/office/officeart/2005/8/layout/hList7"/>
    <dgm:cxn modelId="{3FCF284B-224A-42C7-A279-4607F3296403}" type="presParOf" srcId="{457160CC-24BD-44F6-8B28-1659AC4F129E}" destId="{A6360D41-12F8-48C8-968F-5C3C8996A5EC}" srcOrd="3" destOrd="0" presId="urn:microsoft.com/office/officeart/2005/8/layout/hList7"/>
    <dgm:cxn modelId="{99B4A258-0174-444E-B752-9E793FC45920}" type="presParOf" srcId="{0D0BF906-D81E-49B9-B204-46552F9A5677}" destId="{7E6935D8-8349-4676-A9AD-AA81343FF6BC}" srcOrd="9" destOrd="0" presId="urn:microsoft.com/office/officeart/2005/8/layout/hList7"/>
    <dgm:cxn modelId="{EDFA2C9F-99F4-4917-9AAB-50E9C9571E6C}" type="presParOf" srcId="{0D0BF906-D81E-49B9-B204-46552F9A5677}" destId="{ADEC17F6-71B8-4493-B1A2-C8AA876F09C9}" srcOrd="10" destOrd="0" presId="urn:microsoft.com/office/officeart/2005/8/layout/hList7"/>
    <dgm:cxn modelId="{6C96BF34-D623-4DA3-A2EF-B297DD223902}" type="presParOf" srcId="{ADEC17F6-71B8-4493-B1A2-C8AA876F09C9}" destId="{DCF55783-6A9A-4B69-8282-FA3C0442EC1B}" srcOrd="0" destOrd="0" presId="urn:microsoft.com/office/officeart/2005/8/layout/hList7"/>
    <dgm:cxn modelId="{617092D8-071F-40F9-83D4-66639B4E176A}" type="presParOf" srcId="{ADEC17F6-71B8-4493-B1A2-C8AA876F09C9}" destId="{7E01808E-EB2D-43BF-9D96-F3D0CCDA38D9}" srcOrd="1" destOrd="0" presId="urn:microsoft.com/office/officeart/2005/8/layout/hList7"/>
    <dgm:cxn modelId="{8E9C34C9-29DA-4DF6-82EC-9C23E7E904B8}" type="presParOf" srcId="{ADEC17F6-71B8-4493-B1A2-C8AA876F09C9}" destId="{F8CC8856-9E53-46BD-B12D-D2C0F88B8739}" srcOrd="2" destOrd="0" presId="urn:microsoft.com/office/officeart/2005/8/layout/hList7"/>
    <dgm:cxn modelId="{1D728AB5-92DA-4CB4-9286-8C0C65E45B21}" type="presParOf" srcId="{ADEC17F6-71B8-4493-B1A2-C8AA876F09C9}" destId="{BAD5A1FD-D464-4755-8F0F-307A236642AE}" srcOrd="3" destOrd="0" presId="urn:microsoft.com/office/officeart/2005/8/layout/hList7"/>
    <dgm:cxn modelId="{9D222865-E076-4C49-9821-CE13A0898611}" type="presParOf" srcId="{0D0BF906-D81E-49B9-B204-46552F9A5677}" destId="{0E626531-18DF-4E81-832C-4719EB5A4D04}" srcOrd="11" destOrd="0" presId="urn:microsoft.com/office/officeart/2005/8/layout/hList7"/>
    <dgm:cxn modelId="{91E55A88-B8EB-4349-9770-B3D0D06A1FE5}" type="presParOf" srcId="{0D0BF906-D81E-49B9-B204-46552F9A5677}" destId="{2A38F21E-62F1-4012-8177-23F20A227984}" srcOrd="12" destOrd="0" presId="urn:microsoft.com/office/officeart/2005/8/layout/hList7"/>
    <dgm:cxn modelId="{21F9E68B-8576-4915-A42A-6E9CB261080D}" type="presParOf" srcId="{2A38F21E-62F1-4012-8177-23F20A227984}" destId="{99B1E68E-4B97-43C5-A846-5721BDEE39D6}" srcOrd="0" destOrd="0" presId="urn:microsoft.com/office/officeart/2005/8/layout/hList7"/>
    <dgm:cxn modelId="{59163A26-DA27-4314-96AF-2140EACF29A1}" type="presParOf" srcId="{2A38F21E-62F1-4012-8177-23F20A227984}" destId="{9A756086-FF18-4192-8B62-59BB1B3038C0}" srcOrd="1" destOrd="0" presId="urn:microsoft.com/office/officeart/2005/8/layout/hList7"/>
    <dgm:cxn modelId="{099830C6-8F28-4753-B93F-41C792DCE573}" type="presParOf" srcId="{2A38F21E-62F1-4012-8177-23F20A227984}" destId="{F03E9E39-4EFC-4EAB-B4C7-3D70606B7DEB}" srcOrd="2" destOrd="0" presId="urn:microsoft.com/office/officeart/2005/8/layout/hList7"/>
    <dgm:cxn modelId="{0277FD60-5EDB-4AA4-BA81-2348FD6635E3}" type="presParOf" srcId="{2A38F21E-62F1-4012-8177-23F20A227984}" destId="{2AFFFBE2-0837-4A26-8236-7EB338BABC14}" srcOrd="3" destOrd="0" presId="urn:microsoft.com/office/officeart/2005/8/layout/hList7"/>
    <dgm:cxn modelId="{22CD7C50-C650-4BB7-8BA8-6AB82491D246}" type="presParOf" srcId="{0D0BF906-D81E-49B9-B204-46552F9A5677}" destId="{A189A855-7B21-4E26-90BE-4A6987290B45}" srcOrd="13" destOrd="0" presId="urn:microsoft.com/office/officeart/2005/8/layout/hList7"/>
    <dgm:cxn modelId="{3062A672-6740-4630-A988-2E269EB5FCD5}" type="presParOf" srcId="{0D0BF906-D81E-49B9-B204-46552F9A5677}" destId="{E75910CA-655C-4AE8-B5E5-8B7B070698E4}" srcOrd="14" destOrd="0" presId="urn:microsoft.com/office/officeart/2005/8/layout/hList7"/>
    <dgm:cxn modelId="{6C561BA7-BDF7-4A4A-B2C0-166DC8DD9B0A}" type="presParOf" srcId="{E75910CA-655C-4AE8-B5E5-8B7B070698E4}" destId="{01402791-A5E1-41F3-873F-164199CFEE24}" srcOrd="0" destOrd="0" presId="urn:microsoft.com/office/officeart/2005/8/layout/hList7"/>
    <dgm:cxn modelId="{A382003C-A4CC-4356-9A8F-FF14EB3A7AAC}" type="presParOf" srcId="{E75910CA-655C-4AE8-B5E5-8B7B070698E4}" destId="{F2108888-1329-4851-876C-181BF2A8CCDD}" srcOrd="1" destOrd="0" presId="urn:microsoft.com/office/officeart/2005/8/layout/hList7"/>
    <dgm:cxn modelId="{EEE0F177-AE32-49F0-AFD4-5C826AC7EED5}" type="presParOf" srcId="{E75910CA-655C-4AE8-B5E5-8B7B070698E4}" destId="{36FD558B-A4A8-4EB4-94DF-614EDB8AA4F8}" srcOrd="2" destOrd="0" presId="urn:microsoft.com/office/officeart/2005/8/layout/hList7"/>
    <dgm:cxn modelId="{BA57505E-FD9F-4B8C-AA7F-77305589EC11}" type="presParOf" srcId="{E75910CA-655C-4AE8-B5E5-8B7B070698E4}" destId="{9BDAAC8F-DE14-4332-9669-8A1B21B9B83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B88890-71EA-4096-AE77-AE89B90D036D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CA29F089-0A9E-457F-B7F5-C435C5A877FD}">
      <dgm:prSet phldrT="[Tekst]"/>
      <dgm:spPr/>
      <dgm:t>
        <a:bodyPr/>
        <a:lstStyle/>
        <a:p>
          <a:r>
            <a:rPr lang="nl-BE" dirty="0"/>
            <a:t>Voor ballingschap (835vC)</a:t>
          </a:r>
        </a:p>
      </dgm:t>
    </dgm:pt>
    <dgm:pt modelId="{2D62B5C6-D5FB-4949-81CC-3F4AF47EB1A4}" type="parTrans" cxnId="{C305E737-110C-4126-9FA4-9C34D9BF7221}">
      <dgm:prSet/>
      <dgm:spPr/>
      <dgm:t>
        <a:bodyPr/>
        <a:lstStyle/>
        <a:p>
          <a:endParaRPr lang="nl-BE"/>
        </a:p>
      </dgm:t>
    </dgm:pt>
    <dgm:pt modelId="{0121D7C1-A04C-48E5-ACFE-A6E4BBD1931A}" type="sibTrans" cxnId="{C305E737-110C-4126-9FA4-9C34D9BF7221}">
      <dgm:prSet/>
      <dgm:spPr/>
      <dgm:t>
        <a:bodyPr/>
        <a:lstStyle/>
        <a:p>
          <a:endParaRPr lang="nl-BE"/>
        </a:p>
      </dgm:t>
    </dgm:pt>
    <dgm:pt modelId="{8C25C6C5-EA24-46BD-900B-AE5FB8617E83}">
      <dgm:prSet/>
      <dgm:spPr/>
      <dgm:t>
        <a:bodyPr/>
        <a:lstStyle/>
        <a:p>
          <a:r>
            <a:rPr lang="nl-BE" dirty="0" err="1"/>
            <a:t>Jl</a:t>
          </a:r>
          <a:r>
            <a:rPr lang="nl-BE" dirty="0"/>
            <a:t> staat tussen Hs en Am die ook voor de ballingschap schreven.</a:t>
          </a:r>
        </a:p>
      </dgm:t>
    </dgm:pt>
    <dgm:pt modelId="{BBBDFBA0-B2B3-4B11-A297-1FB478B46D7C}" type="parTrans" cxnId="{09B143A7-FDAD-4E8B-9FC6-BCCD195C1EB4}">
      <dgm:prSet/>
      <dgm:spPr/>
      <dgm:t>
        <a:bodyPr/>
        <a:lstStyle/>
        <a:p>
          <a:endParaRPr lang="nl-BE"/>
        </a:p>
      </dgm:t>
    </dgm:pt>
    <dgm:pt modelId="{8B034A68-4589-4028-8FAF-7811BA349607}" type="sibTrans" cxnId="{09B143A7-FDAD-4E8B-9FC6-BCCD195C1EB4}">
      <dgm:prSet/>
      <dgm:spPr/>
      <dgm:t>
        <a:bodyPr/>
        <a:lstStyle/>
        <a:p>
          <a:endParaRPr lang="nl-BE"/>
        </a:p>
      </dgm:t>
    </dgm:pt>
    <dgm:pt modelId="{F0FDB2DA-1DB2-4237-8EC0-EB7E5801F1A0}">
      <dgm:prSet/>
      <dgm:spPr/>
      <dgm:t>
        <a:bodyPr/>
        <a:lstStyle/>
        <a:p>
          <a:r>
            <a:rPr lang="nl-BE" dirty="0"/>
            <a:t>Tyrus, Sidon, </a:t>
          </a:r>
          <a:r>
            <a:rPr lang="nl-BE" dirty="0" err="1"/>
            <a:t>Filistea</a:t>
          </a:r>
          <a:r>
            <a:rPr lang="nl-BE" dirty="0"/>
            <a:t>, Egypte, </a:t>
          </a:r>
          <a:r>
            <a:rPr lang="nl-BE" dirty="0" err="1"/>
            <a:t>Edom</a:t>
          </a:r>
          <a:r>
            <a:rPr lang="nl-BE" dirty="0"/>
            <a:t> passen hierbij (3:4,19).</a:t>
          </a:r>
        </a:p>
      </dgm:t>
    </dgm:pt>
    <dgm:pt modelId="{210B6E7E-3EF3-4080-8C02-EA12DD9AD4E4}" type="parTrans" cxnId="{506E20D6-803C-4C3C-9AFD-D2E4BA4C6884}">
      <dgm:prSet/>
      <dgm:spPr/>
      <dgm:t>
        <a:bodyPr/>
        <a:lstStyle/>
        <a:p>
          <a:endParaRPr lang="nl-BE"/>
        </a:p>
      </dgm:t>
    </dgm:pt>
    <dgm:pt modelId="{0F506B57-D2AE-4DCC-B12E-FD6EA21A51AA}" type="sibTrans" cxnId="{506E20D6-803C-4C3C-9AFD-D2E4BA4C6884}">
      <dgm:prSet/>
      <dgm:spPr/>
      <dgm:t>
        <a:bodyPr/>
        <a:lstStyle/>
        <a:p>
          <a:endParaRPr lang="nl-BE"/>
        </a:p>
      </dgm:t>
    </dgm:pt>
    <dgm:pt modelId="{31515AA8-CBFD-4DBF-AADF-F6E922D1C628}">
      <dgm:prSet/>
      <dgm:spPr/>
      <dgm:t>
        <a:bodyPr/>
        <a:lstStyle/>
        <a:p>
          <a:r>
            <a:rPr lang="nl-BE" dirty="0"/>
            <a:t>Er is ook sprake van een Griekse handel in Ez27:13,17.</a:t>
          </a:r>
        </a:p>
      </dgm:t>
    </dgm:pt>
    <dgm:pt modelId="{7B6EEDD3-1385-44D2-9B3C-BCC765A618E7}" type="parTrans" cxnId="{190F7422-7663-4E6C-816A-D1184C1A598F}">
      <dgm:prSet/>
      <dgm:spPr/>
      <dgm:t>
        <a:bodyPr/>
        <a:lstStyle/>
        <a:p>
          <a:endParaRPr lang="nl-BE"/>
        </a:p>
      </dgm:t>
    </dgm:pt>
    <dgm:pt modelId="{A1104B66-EC6C-45AD-A7CB-C71609A80A04}" type="sibTrans" cxnId="{190F7422-7663-4E6C-816A-D1184C1A598F}">
      <dgm:prSet/>
      <dgm:spPr/>
      <dgm:t>
        <a:bodyPr/>
        <a:lstStyle/>
        <a:p>
          <a:endParaRPr lang="nl-BE"/>
        </a:p>
      </dgm:t>
    </dgm:pt>
    <dgm:pt modelId="{1B59AEB5-A4C4-4E7B-9494-0CD8E7A99893}">
      <dgm:prSet/>
      <dgm:spPr/>
      <dgm:t>
        <a:bodyPr/>
        <a:lstStyle/>
        <a:p>
          <a:r>
            <a:rPr lang="nl-BE" dirty="0"/>
            <a:t>Rond de ballingschap (597–586vC)</a:t>
          </a:r>
        </a:p>
      </dgm:t>
    </dgm:pt>
    <dgm:pt modelId="{19FD7DBE-2DA3-463A-92FF-7C817C3B4A0B}" type="parTrans" cxnId="{11A9B2D9-05E5-4341-A0EB-877AC0204E42}">
      <dgm:prSet/>
      <dgm:spPr/>
      <dgm:t>
        <a:bodyPr/>
        <a:lstStyle/>
        <a:p>
          <a:endParaRPr lang="nl-BE"/>
        </a:p>
      </dgm:t>
    </dgm:pt>
    <dgm:pt modelId="{F2647E42-94BD-443F-8BD2-CA8F8C9B09B0}" type="sibTrans" cxnId="{11A9B2D9-05E5-4341-A0EB-877AC0204E42}">
      <dgm:prSet/>
      <dgm:spPr/>
      <dgm:t>
        <a:bodyPr/>
        <a:lstStyle/>
        <a:p>
          <a:endParaRPr lang="nl-BE"/>
        </a:p>
      </dgm:t>
    </dgm:pt>
    <dgm:pt modelId="{44B9C5D4-3644-43A8-8379-CBF3EAD7E904}">
      <dgm:prSet/>
      <dgm:spPr/>
      <dgm:t>
        <a:bodyPr/>
        <a:lstStyle/>
        <a:p>
          <a:r>
            <a:rPr lang="nl-BE" dirty="0"/>
            <a:t>Legerinvasie in Jl2 wijst op de naderende Babylonische legers.</a:t>
          </a:r>
        </a:p>
      </dgm:t>
    </dgm:pt>
    <dgm:pt modelId="{3832EF59-FBEB-4EA9-813B-1C45A0BB98ED}" type="parTrans" cxnId="{1C20DD61-4AF0-47A7-9332-08689E29F98D}">
      <dgm:prSet/>
      <dgm:spPr/>
      <dgm:t>
        <a:bodyPr/>
        <a:lstStyle/>
        <a:p>
          <a:endParaRPr lang="nl-BE"/>
        </a:p>
      </dgm:t>
    </dgm:pt>
    <dgm:pt modelId="{71D9FBE1-A153-41B8-B66B-163AFD6387C6}" type="sibTrans" cxnId="{1C20DD61-4AF0-47A7-9332-08689E29F98D}">
      <dgm:prSet/>
      <dgm:spPr/>
      <dgm:t>
        <a:bodyPr/>
        <a:lstStyle/>
        <a:p>
          <a:endParaRPr lang="nl-BE"/>
        </a:p>
      </dgm:t>
    </dgm:pt>
    <dgm:pt modelId="{A2792CBE-FE88-47BA-91D2-9675BA55D78A}">
      <dgm:prSet/>
      <dgm:spPr/>
      <dgm:t>
        <a:bodyPr/>
        <a:lstStyle/>
        <a:p>
          <a:r>
            <a:rPr lang="nl-BE" dirty="0"/>
            <a:t>Aandacht voor dag van Jahweh ook in Kl1:12; 2:1,21,22; Ez7:19; 13:5 en Zf2:2-3.</a:t>
          </a:r>
        </a:p>
      </dgm:t>
    </dgm:pt>
    <dgm:pt modelId="{2EB034E0-679F-4D36-8F28-2C16B0C20469}" type="parTrans" cxnId="{6DCEAFD7-58C1-49FE-955E-FB8CC0BA8473}">
      <dgm:prSet/>
      <dgm:spPr/>
      <dgm:t>
        <a:bodyPr/>
        <a:lstStyle/>
        <a:p>
          <a:endParaRPr lang="nl-BE"/>
        </a:p>
      </dgm:t>
    </dgm:pt>
    <dgm:pt modelId="{B687263E-77AD-4364-A165-805B9999A7E0}" type="sibTrans" cxnId="{6DCEAFD7-58C1-49FE-955E-FB8CC0BA8473}">
      <dgm:prSet/>
      <dgm:spPr/>
      <dgm:t>
        <a:bodyPr/>
        <a:lstStyle/>
        <a:p>
          <a:endParaRPr lang="nl-BE"/>
        </a:p>
      </dgm:t>
    </dgm:pt>
    <dgm:pt modelId="{879CB56C-7C7E-48E7-A483-1D99AB80ECC6}">
      <dgm:prSet/>
      <dgm:spPr/>
      <dgm:t>
        <a:bodyPr/>
        <a:lstStyle/>
        <a:p>
          <a:r>
            <a:rPr lang="nl-BE" dirty="0"/>
            <a:t>Na ballingschap</a:t>
          </a:r>
          <a:br>
            <a:rPr lang="nl-BE" dirty="0"/>
          </a:br>
          <a:r>
            <a:rPr lang="nl-BE" dirty="0"/>
            <a:t>(516–350vC)</a:t>
          </a:r>
        </a:p>
      </dgm:t>
    </dgm:pt>
    <dgm:pt modelId="{76CC9C71-18A3-4B7E-B821-6E9BC65B0E33}" type="parTrans" cxnId="{0B8F357E-751B-4C9A-9AF3-7869D833F518}">
      <dgm:prSet/>
      <dgm:spPr/>
      <dgm:t>
        <a:bodyPr/>
        <a:lstStyle/>
        <a:p>
          <a:endParaRPr lang="nl-BE"/>
        </a:p>
      </dgm:t>
    </dgm:pt>
    <dgm:pt modelId="{3AA15431-E097-4EA1-B280-1042C3400BD7}" type="sibTrans" cxnId="{0B8F357E-751B-4C9A-9AF3-7869D833F518}">
      <dgm:prSet/>
      <dgm:spPr/>
      <dgm:t>
        <a:bodyPr/>
        <a:lstStyle/>
        <a:p>
          <a:endParaRPr lang="nl-BE"/>
        </a:p>
      </dgm:t>
    </dgm:pt>
    <dgm:pt modelId="{27C5AC85-C00C-4816-B21D-40FADCEE4FB5}">
      <dgm:prSet/>
      <dgm:spPr/>
      <dgm:t>
        <a:bodyPr/>
        <a:lstStyle/>
        <a:p>
          <a:r>
            <a:rPr lang="nl-BE" dirty="0"/>
            <a:t>Oudsten worden aangesproken als leiders (cf. Ea10:14).</a:t>
          </a:r>
        </a:p>
      </dgm:t>
    </dgm:pt>
    <dgm:pt modelId="{C0E6B3D9-99A8-4D72-A681-71BDECEA0046}" type="parTrans" cxnId="{6A6C601F-5F3E-4669-8D40-398F9A336D39}">
      <dgm:prSet/>
      <dgm:spPr/>
      <dgm:t>
        <a:bodyPr/>
        <a:lstStyle/>
        <a:p>
          <a:endParaRPr lang="nl-BE"/>
        </a:p>
      </dgm:t>
    </dgm:pt>
    <dgm:pt modelId="{3EAB159D-290C-472F-B59A-E2C46BD350CB}" type="sibTrans" cxnId="{6A6C601F-5F3E-4669-8D40-398F9A336D39}">
      <dgm:prSet/>
      <dgm:spPr/>
      <dgm:t>
        <a:bodyPr/>
        <a:lstStyle/>
        <a:p>
          <a:endParaRPr lang="nl-BE"/>
        </a:p>
      </dgm:t>
    </dgm:pt>
    <dgm:pt modelId="{CE10AF18-7992-45AD-929C-308FCEC833B0}">
      <dgm:prSet/>
      <dgm:spPr/>
      <dgm:t>
        <a:bodyPr/>
        <a:lstStyle/>
        <a:p>
          <a:r>
            <a:rPr lang="nl-BE" dirty="0"/>
            <a:t>Er is sprake van een Griekse slavenhandel in Jl3:6.</a:t>
          </a:r>
        </a:p>
      </dgm:t>
    </dgm:pt>
    <dgm:pt modelId="{AB7DB77F-72E1-417F-BCDD-3CF9569B0598}" type="parTrans" cxnId="{23508FEF-8B84-4282-9C13-C08A84B509C0}">
      <dgm:prSet/>
      <dgm:spPr/>
      <dgm:t>
        <a:bodyPr/>
        <a:lstStyle/>
        <a:p>
          <a:endParaRPr lang="nl-BE"/>
        </a:p>
      </dgm:t>
    </dgm:pt>
    <dgm:pt modelId="{AA58AA4B-0289-43B8-82F1-59E724E85EB5}" type="sibTrans" cxnId="{23508FEF-8B84-4282-9C13-C08A84B509C0}">
      <dgm:prSet/>
      <dgm:spPr/>
      <dgm:t>
        <a:bodyPr/>
        <a:lstStyle/>
        <a:p>
          <a:endParaRPr lang="nl-BE"/>
        </a:p>
      </dgm:t>
    </dgm:pt>
    <dgm:pt modelId="{F41DC1F3-9538-4FAD-9D45-129387D7B912}" type="pres">
      <dgm:prSet presAssocID="{D4B88890-71EA-4096-AE77-AE89B90D036D}" presName="Name0" presStyleCnt="0">
        <dgm:presLayoutVars>
          <dgm:dir/>
          <dgm:animLvl val="lvl"/>
          <dgm:resizeHandles val="exact"/>
        </dgm:presLayoutVars>
      </dgm:prSet>
      <dgm:spPr/>
    </dgm:pt>
    <dgm:pt modelId="{9907A812-48F3-4FBC-A097-15FE7D5DB8AA}" type="pres">
      <dgm:prSet presAssocID="{CA29F089-0A9E-457F-B7F5-C435C5A877FD}" presName="composite" presStyleCnt="0"/>
      <dgm:spPr/>
    </dgm:pt>
    <dgm:pt modelId="{817D9D2F-71C9-4D2E-8C8D-929E67E849C4}" type="pres">
      <dgm:prSet presAssocID="{CA29F089-0A9E-457F-B7F5-C435C5A877F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C01A7CF-3290-4BD9-8DD3-5C7E47BCA3E4}" type="pres">
      <dgm:prSet presAssocID="{CA29F089-0A9E-457F-B7F5-C435C5A877FD}" presName="desTx" presStyleLbl="alignAccFollowNode1" presStyleIdx="0" presStyleCnt="3">
        <dgm:presLayoutVars>
          <dgm:bulletEnabled val="1"/>
        </dgm:presLayoutVars>
      </dgm:prSet>
      <dgm:spPr/>
    </dgm:pt>
    <dgm:pt modelId="{3CB26FBB-47CB-4B2C-A0D1-26248C2E931B}" type="pres">
      <dgm:prSet presAssocID="{0121D7C1-A04C-48E5-ACFE-A6E4BBD1931A}" presName="space" presStyleCnt="0"/>
      <dgm:spPr/>
    </dgm:pt>
    <dgm:pt modelId="{1246952F-278A-43DF-82CB-F96AF6C92962}" type="pres">
      <dgm:prSet presAssocID="{1B59AEB5-A4C4-4E7B-9494-0CD8E7A99893}" presName="composite" presStyleCnt="0"/>
      <dgm:spPr/>
    </dgm:pt>
    <dgm:pt modelId="{1DB4EBC1-1547-4527-87C4-8E650DA7568E}" type="pres">
      <dgm:prSet presAssocID="{1B59AEB5-A4C4-4E7B-9494-0CD8E7A9989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7E774F5-9ECC-4C17-B671-E5AF8D4D4F19}" type="pres">
      <dgm:prSet presAssocID="{1B59AEB5-A4C4-4E7B-9494-0CD8E7A99893}" presName="desTx" presStyleLbl="alignAccFollowNode1" presStyleIdx="1" presStyleCnt="3">
        <dgm:presLayoutVars>
          <dgm:bulletEnabled val="1"/>
        </dgm:presLayoutVars>
      </dgm:prSet>
      <dgm:spPr/>
    </dgm:pt>
    <dgm:pt modelId="{D8DB069D-F877-4DA5-83DA-24A713BB5704}" type="pres">
      <dgm:prSet presAssocID="{F2647E42-94BD-443F-8BD2-CA8F8C9B09B0}" presName="space" presStyleCnt="0"/>
      <dgm:spPr/>
    </dgm:pt>
    <dgm:pt modelId="{E2DF16DD-AC80-451E-8E86-61679348B71B}" type="pres">
      <dgm:prSet presAssocID="{879CB56C-7C7E-48E7-A483-1D99AB80ECC6}" presName="composite" presStyleCnt="0"/>
      <dgm:spPr/>
    </dgm:pt>
    <dgm:pt modelId="{B89ABDF9-03D8-43F5-A58A-1C4E23AE62F2}" type="pres">
      <dgm:prSet presAssocID="{879CB56C-7C7E-48E7-A483-1D99AB80ECC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E8C2CE9-AC16-4244-B187-2DC51F7E44FE}" type="pres">
      <dgm:prSet presAssocID="{879CB56C-7C7E-48E7-A483-1D99AB80ECC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559581E-EAC3-4654-9367-BAD7678A9E55}" type="presOf" srcId="{44B9C5D4-3644-43A8-8379-CBF3EAD7E904}" destId="{A7E774F5-9ECC-4C17-B671-E5AF8D4D4F19}" srcOrd="0" destOrd="0" presId="urn:microsoft.com/office/officeart/2005/8/layout/hList1"/>
    <dgm:cxn modelId="{6A6C601F-5F3E-4669-8D40-398F9A336D39}" srcId="{879CB56C-7C7E-48E7-A483-1D99AB80ECC6}" destId="{27C5AC85-C00C-4816-B21D-40FADCEE4FB5}" srcOrd="0" destOrd="0" parTransId="{C0E6B3D9-99A8-4D72-A681-71BDECEA0046}" sibTransId="{3EAB159D-290C-472F-B59A-E2C46BD350CB}"/>
    <dgm:cxn modelId="{190F7422-7663-4E6C-816A-D1184C1A598F}" srcId="{CA29F089-0A9E-457F-B7F5-C435C5A877FD}" destId="{31515AA8-CBFD-4DBF-AADF-F6E922D1C628}" srcOrd="2" destOrd="0" parTransId="{7B6EEDD3-1385-44D2-9B3C-BCC765A618E7}" sibTransId="{A1104B66-EC6C-45AD-A7CB-C71609A80A04}"/>
    <dgm:cxn modelId="{C305E737-110C-4126-9FA4-9C34D9BF7221}" srcId="{D4B88890-71EA-4096-AE77-AE89B90D036D}" destId="{CA29F089-0A9E-457F-B7F5-C435C5A877FD}" srcOrd="0" destOrd="0" parTransId="{2D62B5C6-D5FB-4949-81CC-3F4AF47EB1A4}" sibTransId="{0121D7C1-A04C-48E5-ACFE-A6E4BBD1931A}"/>
    <dgm:cxn modelId="{00B70A5B-AC9F-49F1-B7C4-E9B8AFEC8F35}" type="presOf" srcId="{D4B88890-71EA-4096-AE77-AE89B90D036D}" destId="{F41DC1F3-9538-4FAD-9D45-129387D7B912}" srcOrd="0" destOrd="0" presId="urn:microsoft.com/office/officeart/2005/8/layout/hList1"/>
    <dgm:cxn modelId="{1C20DD61-4AF0-47A7-9332-08689E29F98D}" srcId="{1B59AEB5-A4C4-4E7B-9494-0CD8E7A99893}" destId="{44B9C5D4-3644-43A8-8379-CBF3EAD7E904}" srcOrd="0" destOrd="0" parTransId="{3832EF59-FBEB-4EA9-813B-1C45A0BB98ED}" sibTransId="{71D9FBE1-A153-41B8-B66B-163AFD6387C6}"/>
    <dgm:cxn modelId="{42677B77-EEEB-4072-981B-C8A33B3F78F3}" type="presOf" srcId="{F0FDB2DA-1DB2-4237-8EC0-EB7E5801F1A0}" destId="{5C01A7CF-3290-4BD9-8DD3-5C7E47BCA3E4}" srcOrd="0" destOrd="1" presId="urn:microsoft.com/office/officeart/2005/8/layout/hList1"/>
    <dgm:cxn modelId="{0B8F357E-751B-4C9A-9AF3-7869D833F518}" srcId="{D4B88890-71EA-4096-AE77-AE89B90D036D}" destId="{879CB56C-7C7E-48E7-A483-1D99AB80ECC6}" srcOrd="2" destOrd="0" parTransId="{76CC9C71-18A3-4B7E-B821-6E9BC65B0E33}" sibTransId="{3AA15431-E097-4EA1-B280-1042C3400BD7}"/>
    <dgm:cxn modelId="{DB9B2580-CCB0-42DD-9B0D-8EDD5FC2BCBF}" type="presOf" srcId="{CA29F089-0A9E-457F-B7F5-C435C5A877FD}" destId="{817D9D2F-71C9-4D2E-8C8D-929E67E849C4}" srcOrd="0" destOrd="0" presId="urn:microsoft.com/office/officeart/2005/8/layout/hList1"/>
    <dgm:cxn modelId="{D87EF690-DD54-4775-8C4F-C98089EF7F28}" type="presOf" srcId="{8C25C6C5-EA24-46BD-900B-AE5FB8617E83}" destId="{5C01A7CF-3290-4BD9-8DD3-5C7E47BCA3E4}" srcOrd="0" destOrd="0" presId="urn:microsoft.com/office/officeart/2005/8/layout/hList1"/>
    <dgm:cxn modelId="{09B143A7-FDAD-4E8B-9FC6-BCCD195C1EB4}" srcId="{CA29F089-0A9E-457F-B7F5-C435C5A877FD}" destId="{8C25C6C5-EA24-46BD-900B-AE5FB8617E83}" srcOrd="0" destOrd="0" parTransId="{BBBDFBA0-B2B3-4B11-A297-1FB478B46D7C}" sibTransId="{8B034A68-4589-4028-8FAF-7811BA349607}"/>
    <dgm:cxn modelId="{C02CEBB5-C86E-4513-B3EA-63AE5C63A6E9}" type="presOf" srcId="{A2792CBE-FE88-47BA-91D2-9675BA55D78A}" destId="{A7E774F5-9ECC-4C17-B671-E5AF8D4D4F19}" srcOrd="0" destOrd="1" presId="urn:microsoft.com/office/officeart/2005/8/layout/hList1"/>
    <dgm:cxn modelId="{856183BD-7888-469F-8293-85E24EDD9C5D}" type="presOf" srcId="{879CB56C-7C7E-48E7-A483-1D99AB80ECC6}" destId="{B89ABDF9-03D8-43F5-A58A-1C4E23AE62F2}" srcOrd="0" destOrd="0" presId="urn:microsoft.com/office/officeart/2005/8/layout/hList1"/>
    <dgm:cxn modelId="{506E20D6-803C-4C3C-9AFD-D2E4BA4C6884}" srcId="{CA29F089-0A9E-457F-B7F5-C435C5A877FD}" destId="{F0FDB2DA-1DB2-4237-8EC0-EB7E5801F1A0}" srcOrd="1" destOrd="0" parTransId="{210B6E7E-3EF3-4080-8C02-EA12DD9AD4E4}" sibTransId="{0F506B57-D2AE-4DCC-B12E-FD6EA21A51AA}"/>
    <dgm:cxn modelId="{CF5F68D7-9952-4843-976A-1CECE284820E}" type="presOf" srcId="{31515AA8-CBFD-4DBF-AADF-F6E922D1C628}" destId="{5C01A7CF-3290-4BD9-8DD3-5C7E47BCA3E4}" srcOrd="0" destOrd="2" presId="urn:microsoft.com/office/officeart/2005/8/layout/hList1"/>
    <dgm:cxn modelId="{6DCEAFD7-58C1-49FE-955E-FB8CC0BA8473}" srcId="{1B59AEB5-A4C4-4E7B-9494-0CD8E7A99893}" destId="{A2792CBE-FE88-47BA-91D2-9675BA55D78A}" srcOrd="1" destOrd="0" parTransId="{2EB034E0-679F-4D36-8F28-2C16B0C20469}" sibTransId="{B687263E-77AD-4364-A165-805B9999A7E0}"/>
    <dgm:cxn modelId="{11A9B2D9-05E5-4341-A0EB-877AC0204E42}" srcId="{D4B88890-71EA-4096-AE77-AE89B90D036D}" destId="{1B59AEB5-A4C4-4E7B-9494-0CD8E7A99893}" srcOrd="1" destOrd="0" parTransId="{19FD7DBE-2DA3-463A-92FF-7C817C3B4A0B}" sibTransId="{F2647E42-94BD-443F-8BD2-CA8F8C9B09B0}"/>
    <dgm:cxn modelId="{8D762CDA-997F-4D93-A316-E379F15CDDC8}" type="presOf" srcId="{CE10AF18-7992-45AD-929C-308FCEC833B0}" destId="{EE8C2CE9-AC16-4244-B187-2DC51F7E44FE}" srcOrd="0" destOrd="1" presId="urn:microsoft.com/office/officeart/2005/8/layout/hList1"/>
    <dgm:cxn modelId="{A30372E6-6BFA-4C22-9A25-9BB3513AD94D}" type="presOf" srcId="{27C5AC85-C00C-4816-B21D-40FADCEE4FB5}" destId="{EE8C2CE9-AC16-4244-B187-2DC51F7E44FE}" srcOrd="0" destOrd="0" presId="urn:microsoft.com/office/officeart/2005/8/layout/hList1"/>
    <dgm:cxn modelId="{23508FEF-8B84-4282-9C13-C08A84B509C0}" srcId="{879CB56C-7C7E-48E7-A483-1D99AB80ECC6}" destId="{CE10AF18-7992-45AD-929C-308FCEC833B0}" srcOrd="1" destOrd="0" parTransId="{AB7DB77F-72E1-417F-BCDD-3CF9569B0598}" sibTransId="{AA58AA4B-0289-43B8-82F1-59E724E85EB5}"/>
    <dgm:cxn modelId="{0C1FBDF8-AC0A-4613-829F-3BC5CF94ACD4}" type="presOf" srcId="{1B59AEB5-A4C4-4E7B-9494-0CD8E7A99893}" destId="{1DB4EBC1-1547-4527-87C4-8E650DA7568E}" srcOrd="0" destOrd="0" presId="urn:microsoft.com/office/officeart/2005/8/layout/hList1"/>
    <dgm:cxn modelId="{C67F98C8-6776-40DF-8C90-FD8E5326F90B}" type="presParOf" srcId="{F41DC1F3-9538-4FAD-9D45-129387D7B912}" destId="{9907A812-48F3-4FBC-A097-15FE7D5DB8AA}" srcOrd="0" destOrd="0" presId="urn:microsoft.com/office/officeart/2005/8/layout/hList1"/>
    <dgm:cxn modelId="{C65F8B24-C695-4944-921A-08150D93848A}" type="presParOf" srcId="{9907A812-48F3-4FBC-A097-15FE7D5DB8AA}" destId="{817D9D2F-71C9-4D2E-8C8D-929E67E849C4}" srcOrd="0" destOrd="0" presId="urn:microsoft.com/office/officeart/2005/8/layout/hList1"/>
    <dgm:cxn modelId="{ABC35A60-F5C2-4DC4-A26F-1F410AE911E6}" type="presParOf" srcId="{9907A812-48F3-4FBC-A097-15FE7D5DB8AA}" destId="{5C01A7CF-3290-4BD9-8DD3-5C7E47BCA3E4}" srcOrd="1" destOrd="0" presId="urn:microsoft.com/office/officeart/2005/8/layout/hList1"/>
    <dgm:cxn modelId="{D8BE6E27-22C7-4563-A2F7-CB0684433E77}" type="presParOf" srcId="{F41DC1F3-9538-4FAD-9D45-129387D7B912}" destId="{3CB26FBB-47CB-4B2C-A0D1-26248C2E931B}" srcOrd="1" destOrd="0" presId="urn:microsoft.com/office/officeart/2005/8/layout/hList1"/>
    <dgm:cxn modelId="{9719BE66-D4D6-4D56-9308-DB3012E8AE42}" type="presParOf" srcId="{F41DC1F3-9538-4FAD-9D45-129387D7B912}" destId="{1246952F-278A-43DF-82CB-F96AF6C92962}" srcOrd="2" destOrd="0" presId="urn:microsoft.com/office/officeart/2005/8/layout/hList1"/>
    <dgm:cxn modelId="{62317227-E614-46FC-9CE4-CC04FFB37005}" type="presParOf" srcId="{1246952F-278A-43DF-82CB-F96AF6C92962}" destId="{1DB4EBC1-1547-4527-87C4-8E650DA7568E}" srcOrd="0" destOrd="0" presId="urn:microsoft.com/office/officeart/2005/8/layout/hList1"/>
    <dgm:cxn modelId="{7DDAE2B1-F91F-4DFC-8DFC-5158E08EE707}" type="presParOf" srcId="{1246952F-278A-43DF-82CB-F96AF6C92962}" destId="{A7E774F5-9ECC-4C17-B671-E5AF8D4D4F19}" srcOrd="1" destOrd="0" presId="urn:microsoft.com/office/officeart/2005/8/layout/hList1"/>
    <dgm:cxn modelId="{01FBD452-B62C-48F1-9254-A3DC9C927917}" type="presParOf" srcId="{F41DC1F3-9538-4FAD-9D45-129387D7B912}" destId="{D8DB069D-F877-4DA5-83DA-24A713BB5704}" srcOrd="3" destOrd="0" presId="urn:microsoft.com/office/officeart/2005/8/layout/hList1"/>
    <dgm:cxn modelId="{4D6A67C3-9D06-46F2-9F44-DB922237F0B8}" type="presParOf" srcId="{F41DC1F3-9538-4FAD-9D45-129387D7B912}" destId="{E2DF16DD-AC80-451E-8E86-61679348B71B}" srcOrd="4" destOrd="0" presId="urn:microsoft.com/office/officeart/2005/8/layout/hList1"/>
    <dgm:cxn modelId="{D5E7CEFB-02FD-4419-8706-967E76666B5B}" type="presParOf" srcId="{E2DF16DD-AC80-451E-8E86-61679348B71B}" destId="{B89ABDF9-03D8-43F5-A58A-1C4E23AE62F2}" srcOrd="0" destOrd="0" presId="urn:microsoft.com/office/officeart/2005/8/layout/hList1"/>
    <dgm:cxn modelId="{7D90B506-E0E2-495E-A880-E64E27B910F4}" type="presParOf" srcId="{E2DF16DD-AC80-451E-8E86-61679348B71B}" destId="{EE8C2CE9-AC16-4244-B187-2DC51F7E44F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51AEAC-F2D7-4628-8929-6A6EA3553BAE}" type="doc">
      <dgm:prSet loTypeId="urn:microsoft.com/office/officeart/2005/8/layout/vList3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nl-BE"/>
        </a:p>
      </dgm:t>
    </dgm:pt>
    <dgm:pt modelId="{6D683BAB-9993-4988-A15B-F6F96A5C1221}">
      <dgm:prSet custT="1"/>
      <dgm:spPr/>
      <dgm:t>
        <a:bodyPr/>
        <a:lstStyle/>
        <a:p>
          <a:br>
            <a:rPr lang="nl-BE" sz="2400" dirty="0"/>
          </a:br>
          <a:r>
            <a:rPr lang="nl-BE" sz="2400" dirty="0"/>
            <a:t>Amos</a:t>
          </a:r>
        </a:p>
      </dgm:t>
    </dgm:pt>
    <dgm:pt modelId="{D2CE2B6B-7709-46C8-9D24-59D27AFCCA83}" type="parTrans" cxnId="{E47A39DA-60BE-4A4A-AC75-2571F8E985D5}">
      <dgm:prSet/>
      <dgm:spPr/>
      <dgm:t>
        <a:bodyPr/>
        <a:lstStyle/>
        <a:p>
          <a:endParaRPr lang="nl-BE"/>
        </a:p>
      </dgm:t>
    </dgm:pt>
    <dgm:pt modelId="{D13CBEE6-1505-4208-8DF9-98C1E4635E29}" type="sibTrans" cxnId="{E47A39DA-60BE-4A4A-AC75-2571F8E985D5}">
      <dgm:prSet/>
      <dgm:spPr/>
      <dgm:t>
        <a:bodyPr/>
        <a:lstStyle/>
        <a:p>
          <a:endParaRPr lang="nl-BE"/>
        </a:p>
      </dgm:t>
    </dgm:pt>
    <dgm:pt modelId="{502DAE4C-EF27-4C10-A7DE-27FEAAAE968C}">
      <dgm:prSet custT="1"/>
      <dgm:spPr/>
      <dgm:t>
        <a:bodyPr/>
        <a:lstStyle/>
        <a:p>
          <a:r>
            <a:rPr lang="nl-BE" sz="2400" dirty="0"/>
            <a:t>‘Lastdrager’</a:t>
          </a:r>
        </a:p>
      </dgm:t>
    </dgm:pt>
    <dgm:pt modelId="{9A525A5C-D500-429D-885A-F9D25F3667FA}" type="parTrans" cxnId="{3BC83D24-3CAA-4783-B281-DC26760E5F08}">
      <dgm:prSet/>
      <dgm:spPr/>
      <dgm:t>
        <a:bodyPr/>
        <a:lstStyle/>
        <a:p>
          <a:endParaRPr lang="nl-BE"/>
        </a:p>
      </dgm:t>
    </dgm:pt>
    <dgm:pt modelId="{90E2BE9E-84A8-4F43-B1F6-1CB578DDFAF3}" type="sibTrans" cxnId="{3BC83D24-3CAA-4783-B281-DC26760E5F08}">
      <dgm:prSet/>
      <dgm:spPr/>
      <dgm:t>
        <a:bodyPr/>
        <a:lstStyle/>
        <a:p>
          <a:endParaRPr lang="nl-BE"/>
        </a:p>
      </dgm:t>
    </dgm:pt>
    <dgm:pt modelId="{DC077D9E-4BF3-4476-BEF3-1ECD983083B5}">
      <dgm:prSet custT="1"/>
      <dgm:spPr/>
      <dgm:t>
        <a:bodyPr/>
        <a:lstStyle/>
        <a:p>
          <a:r>
            <a:rPr lang="nl-BE" sz="2400" dirty="0" err="1"/>
            <a:t>Tekoa</a:t>
          </a:r>
          <a:endParaRPr lang="nl-BE" sz="2400" dirty="0"/>
        </a:p>
      </dgm:t>
    </dgm:pt>
    <dgm:pt modelId="{7DCA7D1B-CDDD-4389-9C0E-87F527F2A72F}" type="parTrans" cxnId="{55923D7A-7D2E-4E03-B1D7-70A05092ED8B}">
      <dgm:prSet/>
      <dgm:spPr/>
      <dgm:t>
        <a:bodyPr/>
        <a:lstStyle/>
        <a:p>
          <a:endParaRPr lang="nl-BE"/>
        </a:p>
      </dgm:t>
    </dgm:pt>
    <dgm:pt modelId="{141D0D41-E961-4920-B28C-11CC19DF7970}" type="sibTrans" cxnId="{55923D7A-7D2E-4E03-B1D7-70A05092ED8B}">
      <dgm:prSet/>
      <dgm:spPr/>
      <dgm:t>
        <a:bodyPr/>
        <a:lstStyle/>
        <a:p>
          <a:endParaRPr lang="nl-BE"/>
        </a:p>
      </dgm:t>
    </dgm:pt>
    <dgm:pt modelId="{3CF3F470-991C-4522-B0C7-D9C0E136232B}">
      <dgm:prSet custT="1"/>
      <dgm:spPr/>
      <dgm:t>
        <a:bodyPr/>
        <a:lstStyle/>
        <a:p>
          <a:r>
            <a:rPr lang="nl-BE" sz="2400" dirty="0"/>
            <a:t>Schapenfokker</a:t>
          </a:r>
        </a:p>
      </dgm:t>
    </dgm:pt>
    <dgm:pt modelId="{C85B4B3A-C374-4628-B169-59DA240DFF41}" type="parTrans" cxnId="{9D742284-B83D-42F2-85C5-00FFD0E3E7D4}">
      <dgm:prSet/>
      <dgm:spPr/>
      <dgm:t>
        <a:bodyPr/>
        <a:lstStyle/>
        <a:p>
          <a:endParaRPr lang="nl-BE"/>
        </a:p>
      </dgm:t>
    </dgm:pt>
    <dgm:pt modelId="{7F115B67-93D2-464E-9618-DAF2EC9A38B3}" type="sibTrans" cxnId="{9D742284-B83D-42F2-85C5-00FFD0E3E7D4}">
      <dgm:prSet/>
      <dgm:spPr/>
      <dgm:t>
        <a:bodyPr/>
        <a:lstStyle/>
        <a:p>
          <a:endParaRPr lang="nl-BE"/>
        </a:p>
      </dgm:t>
    </dgm:pt>
    <dgm:pt modelId="{18B09B82-630E-4B03-B2A0-CE0D7B3BBD78}">
      <dgm:prSet custT="1"/>
      <dgm:spPr/>
      <dgm:t>
        <a:bodyPr/>
        <a:lstStyle/>
        <a:p>
          <a:r>
            <a:rPr lang="nl-BE" sz="2400" dirty="0"/>
            <a:t>Sociale gerechtigheid</a:t>
          </a:r>
        </a:p>
      </dgm:t>
    </dgm:pt>
    <dgm:pt modelId="{091A5095-DD93-4F3B-B2C5-BB90B56A454B}" type="parTrans" cxnId="{35B2CA57-E9D3-42CD-BEE0-7E37577ADE6F}">
      <dgm:prSet/>
      <dgm:spPr/>
      <dgm:t>
        <a:bodyPr/>
        <a:lstStyle/>
        <a:p>
          <a:endParaRPr lang="nl-BE"/>
        </a:p>
      </dgm:t>
    </dgm:pt>
    <dgm:pt modelId="{54E5B2B6-98D1-4FD7-8D6C-D2997633E13B}" type="sibTrans" cxnId="{35B2CA57-E9D3-42CD-BEE0-7E37577ADE6F}">
      <dgm:prSet/>
      <dgm:spPr/>
      <dgm:t>
        <a:bodyPr/>
        <a:lstStyle/>
        <a:p>
          <a:endParaRPr lang="nl-BE"/>
        </a:p>
      </dgm:t>
    </dgm:pt>
    <dgm:pt modelId="{AF0D4DDD-C832-4AA9-B227-FCCB67404BC0}">
      <dgm:prSet custT="1"/>
      <dgm:spPr/>
      <dgm:t>
        <a:bodyPr/>
        <a:lstStyle/>
        <a:p>
          <a:r>
            <a:rPr lang="nl-BE" sz="2400" dirty="0"/>
            <a:t>Moerbeivijgenkweker</a:t>
          </a:r>
        </a:p>
      </dgm:t>
    </dgm:pt>
    <dgm:pt modelId="{9A558E1A-1998-4E45-B491-C81CDEB14A91}" type="parTrans" cxnId="{A56EA7BE-3B91-449A-9840-49797F148BDE}">
      <dgm:prSet/>
      <dgm:spPr/>
      <dgm:t>
        <a:bodyPr/>
        <a:lstStyle/>
        <a:p>
          <a:endParaRPr lang="nl-BE"/>
        </a:p>
      </dgm:t>
    </dgm:pt>
    <dgm:pt modelId="{3B2FFBCE-93EC-407C-BFB6-C563CB0730FB}" type="sibTrans" cxnId="{A56EA7BE-3B91-449A-9840-49797F148BDE}">
      <dgm:prSet/>
      <dgm:spPr/>
      <dgm:t>
        <a:bodyPr/>
        <a:lstStyle/>
        <a:p>
          <a:endParaRPr lang="nl-BE"/>
        </a:p>
      </dgm:t>
    </dgm:pt>
    <dgm:pt modelId="{D2F00E2C-8DF6-4855-B593-0D5D0D7AFD10}" type="pres">
      <dgm:prSet presAssocID="{2A51AEAC-F2D7-4628-8929-6A6EA3553BAE}" presName="linearFlow" presStyleCnt="0">
        <dgm:presLayoutVars>
          <dgm:dir/>
          <dgm:resizeHandles val="exact"/>
        </dgm:presLayoutVars>
      </dgm:prSet>
      <dgm:spPr/>
    </dgm:pt>
    <dgm:pt modelId="{4B1B7D25-5135-454C-BAC7-CC78D8BAA5E2}" type="pres">
      <dgm:prSet presAssocID="{6D683BAB-9993-4988-A15B-F6F96A5C1221}" presName="composite" presStyleCnt="0"/>
      <dgm:spPr/>
    </dgm:pt>
    <dgm:pt modelId="{312CF22F-0CA6-4A73-A565-E9771BD6824C}" type="pres">
      <dgm:prSet presAssocID="{6D683BAB-9993-4988-A15B-F6F96A5C1221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746C6CE-4C02-4C63-B179-FC8A8B00DAEB}" type="pres">
      <dgm:prSet presAssocID="{6D683BAB-9993-4988-A15B-F6F96A5C1221}" presName="txShp" presStyleLbl="node1" presStyleIdx="0" presStyleCnt="1">
        <dgm:presLayoutVars>
          <dgm:bulletEnabled val="1"/>
        </dgm:presLayoutVars>
      </dgm:prSet>
      <dgm:spPr/>
    </dgm:pt>
  </dgm:ptLst>
  <dgm:cxnLst>
    <dgm:cxn modelId="{64E21F1E-8A47-496D-9804-60AA905A63FC}" type="presOf" srcId="{502DAE4C-EF27-4C10-A7DE-27FEAAAE968C}" destId="{5746C6CE-4C02-4C63-B179-FC8A8B00DAEB}" srcOrd="0" destOrd="1" presId="urn:microsoft.com/office/officeart/2005/8/layout/vList3"/>
    <dgm:cxn modelId="{C422E322-B1D8-4991-B884-35F490EB87FA}" type="presOf" srcId="{DC077D9E-4BF3-4476-BEF3-1ECD983083B5}" destId="{5746C6CE-4C02-4C63-B179-FC8A8B00DAEB}" srcOrd="0" destOrd="2" presId="urn:microsoft.com/office/officeart/2005/8/layout/vList3"/>
    <dgm:cxn modelId="{3BC83D24-3CAA-4783-B281-DC26760E5F08}" srcId="{6D683BAB-9993-4988-A15B-F6F96A5C1221}" destId="{502DAE4C-EF27-4C10-A7DE-27FEAAAE968C}" srcOrd="0" destOrd="0" parTransId="{9A525A5C-D500-429D-885A-F9D25F3667FA}" sibTransId="{90E2BE9E-84A8-4F43-B1F6-1CB578DDFAF3}"/>
    <dgm:cxn modelId="{80DC9B5E-F3CA-4229-8544-00A3FE6C2B34}" type="presOf" srcId="{AF0D4DDD-C832-4AA9-B227-FCCB67404BC0}" destId="{5746C6CE-4C02-4C63-B179-FC8A8B00DAEB}" srcOrd="0" destOrd="4" presId="urn:microsoft.com/office/officeart/2005/8/layout/vList3"/>
    <dgm:cxn modelId="{35B2CA57-E9D3-42CD-BEE0-7E37577ADE6F}" srcId="{6D683BAB-9993-4988-A15B-F6F96A5C1221}" destId="{18B09B82-630E-4B03-B2A0-CE0D7B3BBD78}" srcOrd="4" destOrd="0" parTransId="{091A5095-DD93-4F3B-B2C5-BB90B56A454B}" sibTransId="{54E5B2B6-98D1-4FD7-8D6C-D2997633E13B}"/>
    <dgm:cxn modelId="{55923D7A-7D2E-4E03-B1D7-70A05092ED8B}" srcId="{6D683BAB-9993-4988-A15B-F6F96A5C1221}" destId="{DC077D9E-4BF3-4476-BEF3-1ECD983083B5}" srcOrd="1" destOrd="0" parTransId="{7DCA7D1B-CDDD-4389-9C0E-87F527F2A72F}" sibTransId="{141D0D41-E961-4920-B28C-11CC19DF7970}"/>
    <dgm:cxn modelId="{9D742284-B83D-42F2-85C5-00FFD0E3E7D4}" srcId="{6D683BAB-9993-4988-A15B-F6F96A5C1221}" destId="{3CF3F470-991C-4522-B0C7-D9C0E136232B}" srcOrd="2" destOrd="0" parTransId="{C85B4B3A-C374-4628-B169-59DA240DFF41}" sibTransId="{7F115B67-93D2-464E-9618-DAF2EC9A38B3}"/>
    <dgm:cxn modelId="{038E259D-5B76-496A-B50D-9EA0B5D355E4}" type="presOf" srcId="{18B09B82-630E-4B03-B2A0-CE0D7B3BBD78}" destId="{5746C6CE-4C02-4C63-B179-FC8A8B00DAEB}" srcOrd="0" destOrd="5" presId="urn:microsoft.com/office/officeart/2005/8/layout/vList3"/>
    <dgm:cxn modelId="{A56EA7BE-3B91-449A-9840-49797F148BDE}" srcId="{6D683BAB-9993-4988-A15B-F6F96A5C1221}" destId="{AF0D4DDD-C832-4AA9-B227-FCCB67404BC0}" srcOrd="3" destOrd="0" parTransId="{9A558E1A-1998-4E45-B491-C81CDEB14A91}" sibTransId="{3B2FFBCE-93EC-407C-BFB6-C563CB0730FB}"/>
    <dgm:cxn modelId="{54B9D0CF-971D-45DA-B96C-832E8F57BC21}" type="presOf" srcId="{3CF3F470-991C-4522-B0C7-D9C0E136232B}" destId="{5746C6CE-4C02-4C63-B179-FC8A8B00DAEB}" srcOrd="0" destOrd="3" presId="urn:microsoft.com/office/officeart/2005/8/layout/vList3"/>
    <dgm:cxn modelId="{E63949D9-2CA2-473E-87A1-1C29B59F190D}" type="presOf" srcId="{6D683BAB-9993-4988-A15B-F6F96A5C1221}" destId="{5746C6CE-4C02-4C63-B179-FC8A8B00DAEB}" srcOrd="0" destOrd="0" presId="urn:microsoft.com/office/officeart/2005/8/layout/vList3"/>
    <dgm:cxn modelId="{E47A39DA-60BE-4A4A-AC75-2571F8E985D5}" srcId="{2A51AEAC-F2D7-4628-8929-6A6EA3553BAE}" destId="{6D683BAB-9993-4988-A15B-F6F96A5C1221}" srcOrd="0" destOrd="0" parTransId="{D2CE2B6B-7709-46C8-9D24-59D27AFCCA83}" sibTransId="{D13CBEE6-1505-4208-8DF9-98C1E4635E29}"/>
    <dgm:cxn modelId="{3E4227FE-5326-4C55-91B0-34B1B19F397D}" type="presOf" srcId="{2A51AEAC-F2D7-4628-8929-6A6EA3553BAE}" destId="{D2F00E2C-8DF6-4855-B593-0D5D0D7AFD10}" srcOrd="0" destOrd="0" presId="urn:microsoft.com/office/officeart/2005/8/layout/vList3"/>
    <dgm:cxn modelId="{87C9E5BB-BC22-448D-BA77-83F1F65E5C9E}" type="presParOf" srcId="{D2F00E2C-8DF6-4855-B593-0D5D0D7AFD10}" destId="{4B1B7D25-5135-454C-BAC7-CC78D8BAA5E2}" srcOrd="0" destOrd="0" presId="urn:microsoft.com/office/officeart/2005/8/layout/vList3"/>
    <dgm:cxn modelId="{33F0B705-470B-4A2D-A6C5-81118319EC95}" type="presParOf" srcId="{4B1B7D25-5135-454C-BAC7-CC78D8BAA5E2}" destId="{312CF22F-0CA6-4A73-A565-E9771BD6824C}" srcOrd="0" destOrd="0" presId="urn:microsoft.com/office/officeart/2005/8/layout/vList3"/>
    <dgm:cxn modelId="{230C8E3A-7F91-4A63-8252-5498B2B1CCA8}" type="presParOf" srcId="{4B1B7D25-5135-454C-BAC7-CC78D8BAA5E2}" destId="{5746C6CE-4C02-4C63-B179-FC8A8B00DA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B88890-71EA-4096-AE77-AE89B90D036D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BE"/>
        </a:p>
      </dgm:t>
    </dgm:pt>
    <dgm:pt modelId="{CA29F089-0A9E-457F-B7F5-C435C5A877FD}">
      <dgm:prSet phldrT="[Tekst]"/>
      <dgm:spPr/>
      <dgm:t>
        <a:bodyPr/>
        <a:lstStyle/>
        <a:p>
          <a:r>
            <a:rPr lang="nl-BE" dirty="0"/>
            <a:t>Na reformatie en welvaart</a:t>
          </a:r>
        </a:p>
      </dgm:t>
    </dgm:pt>
    <dgm:pt modelId="{2D62B5C6-D5FB-4949-81CC-3F4AF47EB1A4}" type="parTrans" cxnId="{C305E737-110C-4126-9FA4-9C34D9BF7221}">
      <dgm:prSet/>
      <dgm:spPr/>
      <dgm:t>
        <a:bodyPr/>
        <a:lstStyle/>
        <a:p>
          <a:endParaRPr lang="nl-BE"/>
        </a:p>
      </dgm:t>
    </dgm:pt>
    <dgm:pt modelId="{0121D7C1-A04C-48E5-ACFE-A6E4BBD1931A}" type="sibTrans" cxnId="{C305E737-110C-4126-9FA4-9C34D9BF7221}">
      <dgm:prSet/>
      <dgm:spPr/>
      <dgm:t>
        <a:bodyPr/>
        <a:lstStyle/>
        <a:p>
          <a:endParaRPr lang="nl-BE"/>
        </a:p>
      </dgm:t>
    </dgm:pt>
    <dgm:pt modelId="{E9554498-A810-4EAB-A8E7-F43087D78CC7}">
      <dgm:prSet/>
      <dgm:spPr/>
      <dgm:t>
        <a:bodyPr/>
        <a:lstStyle/>
        <a:p>
          <a:r>
            <a:rPr lang="nl-BE" dirty="0"/>
            <a:t>Uzzia in Juda (790-739vC) </a:t>
          </a:r>
          <a:r>
            <a:rPr lang="nl-BE" dirty="0" err="1"/>
            <a:t>Jerobeam</a:t>
          </a:r>
          <a:r>
            <a:rPr lang="nl-BE" dirty="0"/>
            <a:t> II in Israël (793-753vC)</a:t>
          </a:r>
        </a:p>
      </dgm:t>
    </dgm:pt>
    <dgm:pt modelId="{F950D0E2-476D-45C7-8F3B-16DA3B1E8427}" type="parTrans" cxnId="{F469DDC6-5B68-4929-97F0-28B15AA01936}">
      <dgm:prSet/>
      <dgm:spPr/>
      <dgm:t>
        <a:bodyPr/>
        <a:lstStyle/>
        <a:p>
          <a:endParaRPr lang="nl-BE"/>
        </a:p>
      </dgm:t>
    </dgm:pt>
    <dgm:pt modelId="{AAF3DE9F-FA71-4E17-BB64-04B2B9E879CC}" type="sibTrans" cxnId="{F469DDC6-5B68-4929-97F0-28B15AA01936}">
      <dgm:prSet/>
      <dgm:spPr/>
      <dgm:t>
        <a:bodyPr/>
        <a:lstStyle/>
        <a:p>
          <a:endParaRPr lang="nl-BE"/>
        </a:p>
      </dgm:t>
    </dgm:pt>
    <dgm:pt modelId="{ED9FF1EA-A2CD-49DC-9ADE-0BCA97C3DE32}">
      <dgm:prSet/>
      <dgm:spPr/>
      <dgm:t>
        <a:bodyPr/>
        <a:lstStyle/>
        <a:p>
          <a:r>
            <a:rPr lang="nl-BE" dirty="0"/>
            <a:t>Rondom aardbeving</a:t>
          </a:r>
        </a:p>
      </dgm:t>
    </dgm:pt>
    <dgm:pt modelId="{11AD4D73-E4DB-4DFD-9CBE-D8AD5EB30A0B}" type="parTrans" cxnId="{32146750-A7A4-410D-A8B4-9630B7E7F5DE}">
      <dgm:prSet/>
      <dgm:spPr/>
      <dgm:t>
        <a:bodyPr/>
        <a:lstStyle/>
        <a:p>
          <a:endParaRPr lang="nl-BE"/>
        </a:p>
      </dgm:t>
    </dgm:pt>
    <dgm:pt modelId="{67858ABA-93FD-46A5-9573-E745AD1AE74C}" type="sibTrans" cxnId="{32146750-A7A4-410D-A8B4-9630B7E7F5DE}">
      <dgm:prSet/>
      <dgm:spPr/>
      <dgm:t>
        <a:bodyPr/>
        <a:lstStyle/>
        <a:p>
          <a:endParaRPr lang="nl-BE"/>
        </a:p>
      </dgm:t>
    </dgm:pt>
    <dgm:pt modelId="{C53F8982-32F4-4DA1-9FA5-9E6917522CA0}">
      <dgm:prSet/>
      <dgm:spPr/>
      <dgm:t>
        <a:bodyPr/>
        <a:lstStyle/>
        <a:p>
          <a:r>
            <a:rPr lang="nl-BE" dirty="0"/>
            <a:t>Wanneer is onbekend.</a:t>
          </a:r>
        </a:p>
      </dgm:t>
    </dgm:pt>
    <dgm:pt modelId="{07D47FD4-8A59-41C5-B073-A6DD520955DE}" type="parTrans" cxnId="{7BC4285D-47CC-4086-A72B-D9E5D39434B5}">
      <dgm:prSet/>
      <dgm:spPr/>
      <dgm:t>
        <a:bodyPr/>
        <a:lstStyle/>
        <a:p>
          <a:endParaRPr lang="nl-BE"/>
        </a:p>
      </dgm:t>
    </dgm:pt>
    <dgm:pt modelId="{975930C9-C2AA-41C2-B0CD-B0E39556E391}" type="sibTrans" cxnId="{7BC4285D-47CC-4086-A72B-D9E5D39434B5}">
      <dgm:prSet/>
      <dgm:spPr/>
      <dgm:t>
        <a:bodyPr/>
        <a:lstStyle/>
        <a:p>
          <a:endParaRPr lang="nl-BE"/>
        </a:p>
      </dgm:t>
    </dgm:pt>
    <dgm:pt modelId="{FD63FEF7-4EDC-4E09-871E-7271A40E29D4}">
      <dgm:prSet/>
      <dgm:spPr/>
      <dgm:t>
        <a:bodyPr/>
        <a:lstStyle/>
        <a:p>
          <a:r>
            <a:rPr lang="nl-BE" dirty="0"/>
            <a:t>Rond tijd van Jesaja?</a:t>
          </a:r>
        </a:p>
      </dgm:t>
    </dgm:pt>
    <dgm:pt modelId="{B16485D7-7749-419A-A023-52DD538B7568}" type="parTrans" cxnId="{6DD671A9-0B8C-4C60-BD5C-CF6338A6BA4C}">
      <dgm:prSet/>
      <dgm:spPr/>
      <dgm:t>
        <a:bodyPr/>
        <a:lstStyle/>
        <a:p>
          <a:endParaRPr lang="nl-BE"/>
        </a:p>
      </dgm:t>
    </dgm:pt>
    <dgm:pt modelId="{D3886955-D760-449A-8DD2-67130625C89F}" type="sibTrans" cxnId="{6DD671A9-0B8C-4C60-BD5C-CF6338A6BA4C}">
      <dgm:prSet/>
      <dgm:spPr/>
      <dgm:t>
        <a:bodyPr/>
        <a:lstStyle/>
        <a:p>
          <a:endParaRPr lang="nl-BE"/>
        </a:p>
      </dgm:t>
    </dgm:pt>
    <dgm:pt modelId="{F41DC1F3-9538-4FAD-9D45-129387D7B912}" type="pres">
      <dgm:prSet presAssocID="{D4B88890-71EA-4096-AE77-AE89B90D036D}" presName="Name0" presStyleCnt="0">
        <dgm:presLayoutVars>
          <dgm:dir/>
          <dgm:animLvl val="lvl"/>
          <dgm:resizeHandles val="exact"/>
        </dgm:presLayoutVars>
      </dgm:prSet>
      <dgm:spPr/>
    </dgm:pt>
    <dgm:pt modelId="{9907A812-48F3-4FBC-A097-15FE7D5DB8AA}" type="pres">
      <dgm:prSet presAssocID="{CA29F089-0A9E-457F-B7F5-C435C5A877FD}" presName="composite" presStyleCnt="0"/>
      <dgm:spPr/>
    </dgm:pt>
    <dgm:pt modelId="{817D9D2F-71C9-4D2E-8C8D-929E67E849C4}" type="pres">
      <dgm:prSet presAssocID="{CA29F089-0A9E-457F-B7F5-C435C5A877F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C01A7CF-3290-4BD9-8DD3-5C7E47BCA3E4}" type="pres">
      <dgm:prSet presAssocID="{CA29F089-0A9E-457F-B7F5-C435C5A877FD}" presName="desTx" presStyleLbl="alignAccFollowNode1" presStyleIdx="0" presStyleCnt="2">
        <dgm:presLayoutVars>
          <dgm:bulletEnabled val="1"/>
        </dgm:presLayoutVars>
      </dgm:prSet>
      <dgm:spPr/>
    </dgm:pt>
    <dgm:pt modelId="{3CB26FBB-47CB-4B2C-A0D1-26248C2E931B}" type="pres">
      <dgm:prSet presAssocID="{0121D7C1-A04C-48E5-ACFE-A6E4BBD1931A}" presName="space" presStyleCnt="0"/>
      <dgm:spPr/>
    </dgm:pt>
    <dgm:pt modelId="{2C326081-F4AD-460C-BD40-8E7EC07B2D5B}" type="pres">
      <dgm:prSet presAssocID="{ED9FF1EA-A2CD-49DC-9ADE-0BCA97C3DE32}" presName="composite" presStyleCnt="0"/>
      <dgm:spPr/>
    </dgm:pt>
    <dgm:pt modelId="{F7E94A91-8E01-4885-ABB0-724E23A75CC5}" type="pres">
      <dgm:prSet presAssocID="{ED9FF1EA-A2CD-49DC-9ADE-0BCA97C3DE3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D657199-406D-42C7-8D88-5B06B79EF4EF}" type="pres">
      <dgm:prSet presAssocID="{ED9FF1EA-A2CD-49DC-9ADE-0BCA97C3DE3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50EE823-9935-491C-968A-2285778B83CB}" type="presOf" srcId="{C53F8982-32F4-4DA1-9FA5-9E6917522CA0}" destId="{6D657199-406D-42C7-8D88-5B06B79EF4EF}" srcOrd="0" destOrd="0" presId="urn:microsoft.com/office/officeart/2005/8/layout/hList1"/>
    <dgm:cxn modelId="{2C937029-CA7D-467A-86B6-9537D5391C75}" type="presOf" srcId="{FD63FEF7-4EDC-4E09-871E-7271A40E29D4}" destId="{6D657199-406D-42C7-8D88-5B06B79EF4EF}" srcOrd="0" destOrd="1" presId="urn:microsoft.com/office/officeart/2005/8/layout/hList1"/>
    <dgm:cxn modelId="{C305E737-110C-4126-9FA4-9C34D9BF7221}" srcId="{D4B88890-71EA-4096-AE77-AE89B90D036D}" destId="{CA29F089-0A9E-457F-B7F5-C435C5A877FD}" srcOrd="0" destOrd="0" parTransId="{2D62B5C6-D5FB-4949-81CC-3F4AF47EB1A4}" sibTransId="{0121D7C1-A04C-48E5-ACFE-A6E4BBD1931A}"/>
    <dgm:cxn modelId="{7BC4285D-47CC-4086-A72B-D9E5D39434B5}" srcId="{ED9FF1EA-A2CD-49DC-9ADE-0BCA97C3DE32}" destId="{C53F8982-32F4-4DA1-9FA5-9E6917522CA0}" srcOrd="0" destOrd="0" parTransId="{07D47FD4-8A59-41C5-B073-A6DD520955DE}" sibTransId="{975930C9-C2AA-41C2-B0CD-B0E39556E391}"/>
    <dgm:cxn modelId="{797BA560-3075-414D-A93C-9926F1F486E5}" type="presOf" srcId="{ED9FF1EA-A2CD-49DC-9ADE-0BCA97C3DE32}" destId="{F7E94A91-8E01-4885-ABB0-724E23A75CC5}" srcOrd="0" destOrd="0" presId="urn:microsoft.com/office/officeart/2005/8/layout/hList1"/>
    <dgm:cxn modelId="{32146750-A7A4-410D-A8B4-9630B7E7F5DE}" srcId="{D4B88890-71EA-4096-AE77-AE89B90D036D}" destId="{ED9FF1EA-A2CD-49DC-9ADE-0BCA97C3DE32}" srcOrd="1" destOrd="0" parTransId="{11AD4D73-E4DB-4DFD-9CBE-D8AD5EB30A0B}" sibTransId="{67858ABA-93FD-46A5-9573-E745AD1AE74C}"/>
    <dgm:cxn modelId="{6DD671A9-0B8C-4C60-BD5C-CF6338A6BA4C}" srcId="{ED9FF1EA-A2CD-49DC-9ADE-0BCA97C3DE32}" destId="{FD63FEF7-4EDC-4E09-871E-7271A40E29D4}" srcOrd="1" destOrd="0" parTransId="{B16485D7-7749-419A-A023-52DD538B7568}" sibTransId="{D3886955-D760-449A-8DD2-67130625C89F}"/>
    <dgm:cxn modelId="{F469DDC6-5B68-4929-97F0-28B15AA01936}" srcId="{CA29F089-0A9E-457F-B7F5-C435C5A877FD}" destId="{E9554498-A810-4EAB-A8E7-F43087D78CC7}" srcOrd="0" destOrd="0" parTransId="{F950D0E2-476D-45C7-8F3B-16DA3B1E8427}" sibTransId="{AAF3DE9F-FA71-4E17-BB64-04B2B9E879CC}"/>
    <dgm:cxn modelId="{2899F6D2-F75E-42DE-8D07-3771F6F5DB17}" type="presOf" srcId="{E9554498-A810-4EAB-A8E7-F43087D78CC7}" destId="{5C01A7CF-3290-4BD9-8DD3-5C7E47BCA3E4}" srcOrd="0" destOrd="0" presId="urn:microsoft.com/office/officeart/2005/8/layout/hList1"/>
    <dgm:cxn modelId="{7563A1DD-BF17-4F3C-9A20-BFC7AD619C92}" type="presOf" srcId="{CA29F089-0A9E-457F-B7F5-C435C5A877FD}" destId="{817D9D2F-71C9-4D2E-8C8D-929E67E849C4}" srcOrd="0" destOrd="0" presId="urn:microsoft.com/office/officeart/2005/8/layout/hList1"/>
    <dgm:cxn modelId="{5FC8A4FE-C67E-4E5D-8C52-81657511171F}" type="presOf" srcId="{D4B88890-71EA-4096-AE77-AE89B90D036D}" destId="{F41DC1F3-9538-4FAD-9D45-129387D7B912}" srcOrd="0" destOrd="0" presId="urn:microsoft.com/office/officeart/2005/8/layout/hList1"/>
    <dgm:cxn modelId="{8DF0942C-35F0-431A-AA8E-BC7D925BF5B7}" type="presParOf" srcId="{F41DC1F3-9538-4FAD-9D45-129387D7B912}" destId="{9907A812-48F3-4FBC-A097-15FE7D5DB8AA}" srcOrd="0" destOrd="0" presId="urn:microsoft.com/office/officeart/2005/8/layout/hList1"/>
    <dgm:cxn modelId="{2CBFCB19-43FF-4CCA-9EC0-AA472833C893}" type="presParOf" srcId="{9907A812-48F3-4FBC-A097-15FE7D5DB8AA}" destId="{817D9D2F-71C9-4D2E-8C8D-929E67E849C4}" srcOrd="0" destOrd="0" presId="urn:microsoft.com/office/officeart/2005/8/layout/hList1"/>
    <dgm:cxn modelId="{1DBFA617-5E87-480E-82EA-70F3818DBFEE}" type="presParOf" srcId="{9907A812-48F3-4FBC-A097-15FE7D5DB8AA}" destId="{5C01A7CF-3290-4BD9-8DD3-5C7E47BCA3E4}" srcOrd="1" destOrd="0" presId="urn:microsoft.com/office/officeart/2005/8/layout/hList1"/>
    <dgm:cxn modelId="{C26518C4-AF01-4F1C-9020-1ED4B3C9182C}" type="presParOf" srcId="{F41DC1F3-9538-4FAD-9D45-129387D7B912}" destId="{3CB26FBB-47CB-4B2C-A0D1-26248C2E931B}" srcOrd="1" destOrd="0" presId="urn:microsoft.com/office/officeart/2005/8/layout/hList1"/>
    <dgm:cxn modelId="{CB0D8FE0-FB85-4358-9DEF-6B73E4650929}" type="presParOf" srcId="{F41DC1F3-9538-4FAD-9D45-129387D7B912}" destId="{2C326081-F4AD-460C-BD40-8E7EC07B2D5B}" srcOrd="2" destOrd="0" presId="urn:microsoft.com/office/officeart/2005/8/layout/hList1"/>
    <dgm:cxn modelId="{EE679549-414F-4EE5-B982-183BF019E868}" type="presParOf" srcId="{2C326081-F4AD-460C-BD40-8E7EC07B2D5B}" destId="{F7E94A91-8E01-4885-ABB0-724E23A75CC5}" srcOrd="0" destOrd="0" presId="urn:microsoft.com/office/officeart/2005/8/layout/hList1"/>
    <dgm:cxn modelId="{25E00EC5-C2C1-4927-B0B4-6DA1B035A365}" type="presParOf" srcId="{2C326081-F4AD-460C-BD40-8E7EC07B2D5B}" destId="{6D657199-406D-42C7-8D88-5B06B79EF4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A8CD9-D916-4E26-A097-8BD6576E3872}">
      <dsp:nvSpPr>
        <dsp:cNvPr id="0" name=""/>
        <dsp:cNvSpPr/>
      </dsp:nvSpPr>
      <dsp:spPr>
        <a:xfrm>
          <a:off x="38" y="32079"/>
          <a:ext cx="3685337" cy="1411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/>
            <a:t>Joodse Bijbel (Hebreeuws)</a:t>
          </a:r>
        </a:p>
      </dsp:txBody>
      <dsp:txXfrm>
        <a:off x="38" y="32079"/>
        <a:ext cx="3685337" cy="1411200"/>
      </dsp:txXfrm>
    </dsp:sp>
    <dsp:sp modelId="{8DBA9B8A-1B55-4DC3-85EC-FAA2AFB5848A}">
      <dsp:nvSpPr>
        <dsp:cNvPr id="0" name=""/>
        <dsp:cNvSpPr/>
      </dsp:nvSpPr>
      <dsp:spPr>
        <a:xfrm>
          <a:off x="38" y="1443279"/>
          <a:ext cx="3685337" cy="21520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800" kern="1200" dirty="0"/>
            <a:t>4 hoofdstukken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800" kern="1200" dirty="0"/>
            <a:t>LXX, NBV, WV, GNB, NB</a:t>
          </a:r>
        </a:p>
      </dsp:txBody>
      <dsp:txXfrm>
        <a:off x="38" y="1443279"/>
        <a:ext cx="3685337" cy="2152080"/>
      </dsp:txXfrm>
    </dsp:sp>
    <dsp:sp modelId="{20D33726-EAFE-4A4B-9F95-D2753DBFB589}">
      <dsp:nvSpPr>
        <dsp:cNvPr id="0" name=""/>
        <dsp:cNvSpPr/>
      </dsp:nvSpPr>
      <dsp:spPr>
        <a:xfrm>
          <a:off x="4201323" y="32079"/>
          <a:ext cx="3685337" cy="1411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200" kern="1200" dirty="0"/>
            <a:t>Vulgaat (Latijn)</a:t>
          </a:r>
        </a:p>
      </dsp:txBody>
      <dsp:txXfrm>
        <a:off x="4201323" y="32079"/>
        <a:ext cx="3685337" cy="1411200"/>
      </dsp:txXfrm>
    </dsp:sp>
    <dsp:sp modelId="{07FC1100-0DFD-4359-86F8-3FF8A92DBF9E}">
      <dsp:nvSpPr>
        <dsp:cNvPr id="0" name=""/>
        <dsp:cNvSpPr/>
      </dsp:nvSpPr>
      <dsp:spPr>
        <a:xfrm>
          <a:off x="4201323" y="1443279"/>
          <a:ext cx="3685337" cy="21520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800" kern="1200" dirty="0"/>
            <a:t>3 hoofdstukken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800" kern="1200" dirty="0"/>
            <a:t>SV, HSV, NBG, HB</a:t>
          </a:r>
        </a:p>
      </dsp:txBody>
      <dsp:txXfrm>
        <a:off x="4201323" y="1443279"/>
        <a:ext cx="3685337" cy="2152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6C6CE-4C02-4C63-B179-FC8A8B00DAEB}">
      <dsp:nvSpPr>
        <dsp:cNvPr id="0" name=""/>
        <dsp:cNvSpPr/>
      </dsp:nvSpPr>
      <dsp:spPr>
        <a:xfrm rot="10800000">
          <a:off x="2301588" y="1046485"/>
          <a:ext cx="6091765" cy="30687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249" tIns="91440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BE" sz="2400" kern="1200" dirty="0"/>
          </a:br>
          <a:br>
            <a:rPr lang="nl-BE" sz="2400" kern="1200" dirty="0"/>
          </a:br>
          <a:r>
            <a:rPr lang="nl-BE" sz="2400" kern="1200" dirty="0"/>
            <a:t>Joël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Zoon van </a:t>
          </a:r>
          <a:r>
            <a:rPr lang="nl-BE" sz="2400" kern="1200" dirty="0" err="1"/>
            <a:t>Petuël</a:t>
          </a:r>
          <a:endParaRPr lang="nl-B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Dag van Jahweh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De Geest</a:t>
          </a:r>
        </a:p>
      </dsp:txBody>
      <dsp:txXfrm rot="10800000">
        <a:off x="3068784" y="1046485"/>
        <a:ext cx="5324569" cy="3068784"/>
      </dsp:txXfrm>
    </dsp:sp>
    <dsp:sp modelId="{312CF22F-0CA6-4A73-A565-E9771BD6824C}">
      <dsp:nvSpPr>
        <dsp:cNvPr id="0" name=""/>
        <dsp:cNvSpPr/>
      </dsp:nvSpPr>
      <dsp:spPr>
        <a:xfrm>
          <a:off x="767196" y="1046485"/>
          <a:ext cx="3068784" cy="30687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4431F-EFE9-4F36-BAF9-F813E1B6FC75}">
      <dsp:nvSpPr>
        <dsp:cNvPr id="0" name=""/>
        <dsp:cNvSpPr/>
      </dsp:nvSpPr>
      <dsp:spPr>
        <a:xfrm>
          <a:off x="3330" y="0"/>
          <a:ext cx="1001576" cy="3341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Oordeel over het land</a:t>
          </a:r>
          <a:br>
            <a:rPr lang="nl-BE" sz="1400" kern="1200" dirty="0"/>
          </a:br>
          <a:r>
            <a:rPr lang="nl-BE" sz="1400" kern="1200" dirty="0"/>
            <a:t>(1:2-20)</a:t>
          </a:r>
        </a:p>
      </dsp:txBody>
      <dsp:txXfrm>
        <a:off x="3330" y="1336417"/>
        <a:ext cx="1001576" cy="1336417"/>
      </dsp:txXfrm>
    </dsp:sp>
    <dsp:sp modelId="{F7746A8C-820B-411E-B1C6-7E15119B18B9}">
      <dsp:nvSpPr>
        <dsp:cNvPr id="0" name=""/>
        <dsp:cNvSpPr/>
      </dsp:nvSpPr>
      <dsp:spPr>
        <a:xfrm>
          <a:off x="33377" y="200462"/>
          <a:ext cx="941481" cy="11125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91C07-BF88-413B-8CD9-4D60B871C490}">
      <dsp:nvSpPr>
        <dsp:cNvPr id="0" name=""/>
        <dsp:cNvSpPr/>
      </dsp:nvSpPr>
      <dsp:spPr>
        <a:xfrm>
          <a:off x="1034953" y="0"/>
          <a:ext cx="1001576" cy="3341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De dag van Jahweh (2:1-11)</a:t>
          </a:r>
        </a:p>
      </dsp:txBody>
      <dsp:txXfrm>
        <a:off x="1034953" y="1336417"/>
        <a:ext cx="1001576" cy="1336417"/>
      </dsp:txXfrm>
    </dsp:sp>
    <dsp:sp modelId="{1D5227F1-E60D-4114-983D-99FED069289E}">
      <dsp:nvSpPr>
        <dsp:cNvPr id="0" name=""/>
        <dsp:cNvSpPr/>
      </dsp:nvSpPr>
      <dsp:spPr>
        <a:xfrm>
          <a:off x="1065000" y="200462"/>
          <a:ext cx="941481" cy="111256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E8F64-8563-4BAE-9BCC-0DAFF1B647F8}">
      <dsp:nvSpPr>
        <dsp:cNvPr id="0" name=""/>
        <dsp:cNvSpPr/>
      </dsp:nvSpPr>
      <dsp:spPr>
        <a:xfrm>
          <a:off x="2066576" y="0"/>
          <a:ext cx="1001576" cy="3341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Oproep tot omkeer (2:12-17)</a:t>
          </a:r>
        </a:p>
      </dsp:txBody>
      <dsp:txXfrm>
        <a:off x="2066576" y="1336417"/>
        <a:ext cx="1001576" cy="1336417"/>
      </dsp:txXfrm>
    </dsp:sp>
    <dsp:sp modelId="{236D67F4-B860-4CBD-938C-DFD76006B524}">
      <dsp:nvSpPr>
        <dsp:cNvPr id="0" name=""/>
        <dsp:cNvSpPr/>
      </dsp:nvSpPr>
      <dsp:spPr>
        <a:xfrm>
          <a:off x="2096624" y="200462"/>
          <a:ext cx="941481" cy="111256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AFECC-42ED-4F49-825D-06C700B3C8A2}">
      <dsp:nvSpPr>
        <dsp:cNvPr id="0" name=""/>
        <dsp:cNvSpPr/>
      </dsp:nvSpPr>
      <dsp:spPr>
        <a:xfrm>
          <a:off x="3098200" y="0"/>
          <a:ext cx="1001576" cy="3341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Uitstorting van regen (2:18-27)</a:t>
          </a:r>
        </a:p>
      </dsp:txBody>
      <dsp:txXfrm>
        <a:off x="3098200" y="1336417"/>
        <a:ext cx="1001576" cy="1336417"/>
      </dsp:txXfrm>
    </dsp:sp>
    <dsp:sp modelId="{291CE28B-BEE3-426F-851B-4E6B10DDF44D}">
      <dsp:nvSpPr>
        <dsp:cNvPr id="0" name=""/>
        <dsp:cNvSpPr/>
      </dsp:nvSpPr>
      <dsp:spPr>
        <a:xfrm>
          <a:off x="3128247" y="200462"/>
          <a:ext cx="941481" cy="111256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EA94F-C27B-467B-BECF-CE07B40D2F89}">
      <dsp:nvSpPr>
        <dsp:cNvPr id="0" name=""/>
        <dsp:cNvSpPr/>
      </dsp:nvSpPr>
      <dsp:spPr>
        <a:xfrm>
          <a:off x="4129823" y="0"/>
          <a:ext cx="1001576" cy="3341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Uitstorting van Geest (3:1-5)</a:t>
          </a:r>
        </a:p>
      </dsp:txBody>
      <dsp:txXfrm>
        <a:off x="4129823" y="1336417"/>
        <a:ext cx="1001576" cy="1336417"/>
      </dsp:txXfrm>
    </dsp:sp>
    <dsp:sp modelId="{A6360D41-12F8-48C8-968F-5C3C8996A5EC}">
      <dsp:nvSpPr>
        <dsp:cNvPr id="0" name=""/>
        <dsp:cNvSpPr/>
      </dsp:nvSpPr>
      <dsp:spPr>
        <a:xfrm>
          <a:off x="4159870" y="200462"/>
          <a:ext cx="941481" cy="111256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55783-6A9A-4B69-8282-FA3C0442EC1B}">
      <dsp:nvSpPr>
        <dsp:cNvPr id="0" name=""/>
        <dsp:cNvSpPr/>
      </dsp:nvSpPr>
      <dsp:spPr>
        <a:xfrm>
          <a:off x="5161446" y="0"/>
          <a:ext cx="1001576" cy="3341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Oproep tot omkeer (4:1-13)</a:t>
          </a:r>
        </a:p>
      </dsp:txBody>
      <dsp:txXfrm>
        <a:off x="5161446" y="1336417"/>
        <a:ext cx="1001576" cy="1336417"/>
      </dsp:txXfrm>
    </dsp:sp>
    <dsp:sp modelId="{BAD5A1FD-D464-4755-8F0F-307A236642AE}">
      <dsp:nvSpPr>
        <dsp:cNvPr id="0" name=""/>
        <dsp:cNvSpPr/>
      </dsp:nvSpPr>
      <dsp:spPr>
        <a:xfrm>
          <a:off x="5191494" y="200462"/>
          <a:ext cx="941481" cy="111256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1E68E-4B97-43C5-A846-5721BDEE39D6}">
      <dsp:nvSpPr>
        <dsp:cNvPr id="0" name=""/>
        <dsp:cNvSpPr/>
      </dsp:nvSpPr>
      <dsp:spPr>
        <a:xfrm>
          <a:off x="6193070" y="0"/>
          <a:ext cx="1001576" cy="3341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/>
            <a:t>De dag van Jahweh (4:14-17)</a:t>
          </a:r>
          <a:endParaRPr lang="nl-BE" sz="1400" kern="1200" dirty="0"/>
        </a:p>
      </dsp:txBody>
      <dsp:txXfrm>
        <a:off x="6193070" y="1336417"/>
        <a:ext cx="1001576" cy="1336417"/>
      </dsp:txXfrm>
    </dsp:sp>
    <dsp:sp modelId="{2AFFFBE2-0837-4A26-8236-7EB338BABC14}">
      <dsp:nvSpPr>
        <dsp:cNvPr id="0" name=""/>
        <dsp:cNvSpPr/>
      </dsp:nvSpPr>
      <dsp:spPr>
        <a:xfrm>
          <a:off x="6223117" y="200462"/>
          <a:ext cx="941481" cy="1112567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02791-A5E1-41F3-873F-164199CFEE24}">
      <dsp:nvSpPr>
        <dsp:cNvPr id="0" name=""/>
        <dsp:cNvSpPr/>
      </dsp:nvSpPr>
      <dsp:spPr>
        <a:xfrm>
          <a:off x="7224693" y="0"/>
          <a:ext cx="1001576" cy="33410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400" kern="1200" dirty="0"/>
            <a:t>Zegen over het land (4:18-21)</a:t>
          </a:r>
        </a:p>
      </dsp:txBody>
      <dsp:txXfrm>
        <a:off x="7224693" y="1336417"/>
        <a:ext cx="1001576" cy="1336417"/>
      </dsp:txXfrm>
    </dsp:sp>
    <dsp:sp modelId="{9BDAAC8F-DE14-4332-9669-8A1B21B9B831}">
      <dsp:nvSpPr>
        <dsp:cNvPr id="0" name=""/>
        <dsp:cNvSpPr/>
      </dsp:nvSpPr>
      <dsp:spPr>
        <a:xfrm>
          <a:off x="7254740" y="200462"/>
          <a:ext cx="941481" cy="1112567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9F187-9526-438C-A6CC-10AFADC2E303}">
      <dsp:nvSpPr>
        <dsp:cNvPr id="0" name=""/>
        <dsp:cNvSpPr/>
      </dsp:nvSpPr>
      <dsp:spPr>
        <a:xfrm>
          <a:off x="329183" y="2672834"/>
          <a:ext cx="7571232" cy="501156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D9D2F-71C9-4D2E-8C8D-929E67E849C4}">
      <dsp:nvSpPr>
        <dsp:cNvPr id="0" name=""/>
        <dsp:cNvSpPr/>
      </dsp:nvSpPr>
      <dsp:spPr>
        <a:xfrm>
          <a:off x="2658" y="160343"/>
          <a:ext cx="2592064" cy="664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Voor ballingschap (835vC)</a:t>
          </a:r>
        </a:p>
      </dsp:txBody>
      <dsp:txXfrm>
        <a:off x="2658" y="160343"/>
        <a:ext cx="2592064" cy="664207"/>
      </dsp:txXfrm>
    </dsp:sp>
    <dsp:sp modelId="{5C01A7CF-3290-4BD9-8DD3-5C7E47BCA3E4}">
      <dsp:nvSpPr>
        <dsp:cNvPr id="0" name=""/>
        <dsp:cNvSpPr/>
      </dsp:nvSpPr>
      <dsp:spPr>
        <a:xfrm>
          <a:off x="2658" y="824551"/>
          <a:ext cx="2592064" cy="26187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 err="1"/>
            <a:t>Jl</a:t>
          </a:r>
          <a:r>
            <a:rPr lang="nl-BE" sz="1800" kern="1200" dirty="0"/>
            <a:t> staat tussen Hs en Am die ook voor de ballingschap schreven.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Tyrus, Sidon, </a:t>
          </a:r>
          <a:r>
            <a:rPr lang="nl-BE" sz="1800" kern="1200" dirty="0" err="1"/>
            <a:t>Filistea</a:t>
          </a:r>
          <a:r>
            <a:rPr lang="nl-BE" sz="1800" kern="1200" dirty="0"/>
            <a:t>, Egypte, </a:t>
          </a:r>
          <a:r>
            <a:rPr lang="nl-BE" sz="1800" kern="1200" dirty="0" err="1"/>
            <a:t>Edom</a:t>
          </a:r>
          <a:r>
            <a:rPr lang="nl-BE" sz="1800" kern="1200" dirty="0"/>
            <a:t> passen hierbij (3:4,19).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Er is ook sprake van een Griekse handel in Ez27:13,17.</a:t>
          </a:r>
        </a:p>
      </dsp:txBody>
      <dsp:txXfrm>
        <a:off x="2658" y="824551"/>
        <a:ext cx="2592064" cy="2618730"/>
      </dsp:txXfrm>
    </dsp:sp>
    <dsp:sp modelId="{1DB4EBC1-1547-4527-87C4-8E650DA7568E}">
      <dsp:nvSpPr>
        <dsp:cNvPr id="0" name=""/>
        <dsp:cNvSpPr/>
      </dsp:nvSpPr>
      <dsp:spPr>
        <a:xfrm>
          <a:off x="2957611" y="160343"/>
          <a:ext cx="2592064" cy="664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Rond de ballingschap (597–586vC)</a:t>
          </a:r>
        </a:p>
      </dsp:txBody>
      <dsp:txXfrm>
        <a:off x="2957611" y="160343"/>
        <a:ext cx="2592064" cy="664207"/>
      </dsp:txXfrm>
    </dsp:sp>
    <dsp:sp modelId="{A7E774F5-9ECC-4C17-B671-E5AF8D4D4F19}">
      <dsp:nvSpPr>
        <dsp:cNvPr id="0" name=""/>
        <dsp:cNvSpPr/>
      </dsp:nvSpPr>
      <dsp:spPr>
        <a:xfrm>
          <a:off x="2957611" y="824551"/>
          <a:ext cx="2592064" cy="26187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Legerinvasie in Jl2 wijst op de naderende Babylonische legers.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Aandacht voor dag van Jahweh ook in Kl1:12; 2:1,21,22; Ez7:19; 13:5 en Zf2:2-3.</a:t>
          </a:r>
        </a:p>
      </dsp:txBody>
      <dsp:txXfrm>
        <a:off x="2957611" y="824551"/>
        <a:ext cx="2592064" cy="2618730"/>
      </dsp:txXfrm>
    </dsp:sp>
    <dsp:sp modelId="{B89ABDF9-03D8-43F5-A58A-1C4E23AE62F2}">
      <dsp:nvSpPr>
        <dsp:cNvPr id="0" name=""/>
        <dsp:cNvSpPr/>
      </dsp:nvSpPr>
      <dsp:spPr>
        <a:xfrm>
          <a:off x="5912565" y="160343"/>
          <a:ext cx="2592064" cy="664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Na ballingschap</a:t>
          </a:r>
          <a:br>
            <a:rPr lang="nl-BE" sz="1800" kern="1200" dirty="0"/>
          </a:br>
          <a:r>
            <a:rPr lang="nl-BE" sz="1800" kern="1200" dirty="0"/>
            <a:t>(516–350vC)</a:t>
          </a:r>
        </a:p>
      </dsp:txBody>
      <dsp:txXfrm>
        <a:off x="5912565" y="160343"/>
        <a:ext cx="2592064" cy="664207"/>
      </dsp:txXfrm>
    </dsp:sp>
    <dsp:sp modelId="{EE8C2CE9-AC16-4244-B187-2DC51F7E44FE}">
      <dsp:nvSpPr>
        <dsp:cNvPr id="0" name=""/>
        <dsp:cNvSpPr/>
      </dsp:nvSpPr>
      <dsp:spPr>
        <a:xfrm>
          <a:off x="5912565" y="824551"/>
          <a:ext cx="2592064" cy="26187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Oudsten worden aangesproken als leiders (cf. Ea10:14).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800" kern="1200" dirty="0"/>
            <a:t>Er is sprake van een Griekse slavenhandel in Jl3:6.</a:t>
          </a:r>
        </a:p>
      </dsp:txBody>
      <dsp:txXfrm>
        <a:off x="5912565" y="824551"/>
        <a:ext cx="2592064" cy="26187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6C6CE-4C02-4C63-B179-FC8A8B00DAEB}">
      <dsp:nvSpPr>
        <dsp:cNvPr id="0" name=""/>
        <dsp:cNvSpPr/>
      </dsp:nvSpPr>
      <dsp:spPr>
        <a:xfrm rot="10800000">
          <a:off x="2301588" y="1046485"/>
          <a:ext cx="6091765" cy="30687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3249" tIns="91440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l-BE" sz="2400" kern="1200" dirty="0"/>
          </a:br>
          <a:r>
            <a:rPr lang="nl-BE" sz="2400" kern="1200" dirty="0"/>
            <a:t>Amos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‘Lastdrager’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 err="1"/>
            <a:t>Tekoa</a:t>
          </a:r>
          <a:endParaRPr lang="nl-BE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Schapenfokker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Moerbeivijgenkweker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400" kern="1200" dirty="0"/>
            <a:t>Sociale gerechtigheid</a:t>
          </a:r>
        </a:p>
      </dsp:txBody>
      <dsp:txXfrm rot="10800000">
        <a:off x="3068784" y="1046485"/>
        <a:ext cx="5324569" cy="3068784"/>
      </dsp:txXfrm>
    </dsp:sp>
    <dsp:sp modelId="{312CF22F-0CA6-4A73-A565-E9771BD6824C}">
      <dsp:nvSpPr>
        <dsp:cNvPr id="0" name=""/>
        <dsp:cNvSpPr/>
      </dsp:nvSpPr>
      <dsp:spPr>
        <a:xfrm>
          <a:off x="767196" y="1046485"/>
          <a:ext cx="3068784" cy="30687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D9D2F-71C9-4D2E-8C8D-929E67E849C4}">
      <dsp:nvSpPr>
        <dsp:cNvPr id="0" name=""/>
        <dsp:cNvSpPr/>
      </dsp:nvSpPr>
      <dsp:spPr>
        <a:xfrm>
          <a:off x="25" y="182559"/>
          <a:ext cx="2461157" cy="9779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Na reformatie en welvaart</a:t>
          </a:r>
        </a:p>
      </dsp:txBody>
      <dsp:txXfrm>
        <a:off x="25" y="182559"/>
        <a:ext cx="2461157" cy="977998"/>
      </dsp:txXfrm>
    </dsp:sp>
    <dsp:sp modelId="{5C01A7CF-3290-4BD9-8DD3-5C7E47BCA3E4}">
      <dsp:nvSpPr>
        <dsp:cNvPr id="0" name=""/>
        <dsp:cNvSpPr/>
      </dsp:nvSpPr>
      <dsp:spPr>
        <a:xfrm>
          <a:off x="25" y="1160557"/>
          <a:ext cx="2461157" cy="226050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700" kern="1200" dirty="0"/>
            <a:t>Uzzia in Juda (790-739vC) </a:t>
          </a:r>
          <a:r>
            <a:rPr lang="nl-BE" sz="2700" kern="1200" dirty="0" err="1"/>
            <a:t>Jerobeam</a:t>
          </a:r>
          <a:r>
            <a:rPr lang="nl-BE" sz="2700" kern="1200" dirty="0"/>
            <a:t> II in Israël (793-753vC)</a:t>
          </a:r>
        </a:p>
      </dsp:txBody>
      <dsp:txXfrm>
        <a:off x="25" y="1160557"/>
        <a:ext cx="2461157" cy="2260507"/>
      </dsp:txXfrm>
    </dsp:sp>
    <dsp:sp modelId="{F7E94A91-8E01-4885-ABB0-724E23A75CC5}">
      <dsp:nvSpPr>
        <dsp:cNvPr id="0" name=""/>
        <dsp:cNvSpPr/>
      </dsp:nvSpPr>
      <dsp:spPr>
        <a:xfrm>
          <a:off x="2805745" y="182559"/>
          <a:ext cx="2461157" cy="97799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Rondom aardbeving</a:t>
          </a:r>
        </a:p>
      </dsp:txBody>
      <dsp:txXfrm>
        <a:off x="2805745" y="182559"/>
        <a:ext cx="2461157" cy="977998"/>
      </dsp:txXfrm>
    </dsp:sp>
    <dsp:sp modelId="{6D657199-406D-42C7-8D88-5B06B79EF4EF}">
      <dsp:nvSpPr>
        <dsp:cNvPr id="0" name=""/>
        <dsp:cNvSpPr/>
      </dsp:nvSpPr>
      <dsp:spPr>
        <a:xfrm>
          <a:off x="2805745" y="1160557"/>
          <a:ext cx="2461157" cy="226050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700" kern="1200" dirty="0"/>
            <a:t>Wanneer is onbekend.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2700" kern="1200" dirty="0"/>
            <a:t>Rond tijd van Jesaja?</a:t>
          </a:r>
        </a:p>
      </dsp:txBody>
      <dsp:txXfrm>
        <a:off x="2805745" y="1160557"/>
        <a:ext cx="2461157" cy="2260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25F77-9D03-445E-9715-5FC0D564FCFF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2164C-9A06-44E9-B44C-B8B034C7459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2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146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69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046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248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81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712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385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960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118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196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928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A9CE0-2A50-46AE-BAC7-239E11F0A585}" type="datetimeFigureOut">
              <a:rPr lang="nl-BE" smtClean="0"/>
              <a:t>13/10/2025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4EA4A-6954-4ADB-A712-F23F7F2A8E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975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71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75595" y="607220"/>
            <a:ext cx="3738610" cy="2630900"/>
          </a:xfrm>
          <a:noFill/>
        </p:spPr>
        <p:txBody>
          <a:bodyPr>
            <a:normAutofit/>
          </a:bodyPr>
          <a:lstStyle/>
          <a:p>
            <a:pPr algn="l"/>
            <a:r>
              <a:rPr lang="nl-BE" sz="4100" dirty="0"/>
              <a:t>Joël-Amos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75595" y="3393370"/>
            <a:ext cx="3738610" cy="1714408"/>
          </a:xfrm>
          <a:noFill/>
        </p:spPr>
        <p:txBody>
          <a:bodyPr>
            <a:normAutofit/>
          </a:bodyPr>
          <a:lstStyle/>
          <a:p>
            <a:pPr algn="l"/>
            <a:r>
              <a:rPr lang="nl-BE" dirty="0"/>
              <a:t>dr. Raymond R. Hausoul</a:t>
            </a:r>
          </a:p>
        </p:txBody>
      </p:sp>
      <p:pic>
        <p:nvPicPr>
          <p:cNvPr id="1026" name="Picture 2" descr="Afbeelding met verbruiksartikelen voor kantoor, overdekt, schaar, papier&#10;&#10;Door AI gegenereerde inhoud is mogelijk onjuis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r="-2" b="-2"/>
          <a:stretch>
            <a:fillRect/>
          </a:stretch>
        </p:blipFill>
        <p:spPr bwMode="auto">
          <a:xfrm>
            <a:off x="20" y="10"/>
            <a:ext cx="4504114" cy="57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5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625253"/>
            <a:ext cx="9142413" cy="50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94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Amos en de Thora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991983"/>
              </p:ext>
            </p:extLst>
          </p:nvPr>
        </p:nvGraphicFramePr>
        <p:xfrm>
          <a:off x="628650" y="1520825"/>
          <a:ext cx="78867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Straf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Amos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Leviticus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Deuteron.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 Koningen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Hongersnood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4:6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26:26-29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28:17,48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8:37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Droogte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4:7-8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26:19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28:22-48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8:35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Sprinkhanen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4:9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28:38,42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8:37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Plagen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4:10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26:16,25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28:21-61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8:37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Oorlog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4:10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26:17-39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28:25-52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8:33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Verwoesting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4:11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26:31-35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29:23-28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-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27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Aantal hoofdstukken in Joël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319030"/>
              </p:ext>
            </p:extLst>
          </p:nvPr>
        </p:nvGraphicFramePr>
        <p:xfrm>
          <a:off x="628650" y="1520825"/>
          <a:ext cx="7886700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079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Opbouw van Joël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nl-BE" dirty="0"/>
              <a:t>Opschrift (1:1)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  <a:tab pos="1077913" algn="l"/>
              </a:tabLst>
            </a:pPr>
            <a:r>
              <a:rPr lang="nl-BE" dirty="0"/>
              <a:t>	A – Oordeel over het land (1:2-20)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  <a:tab pos="1077913" algn="l"/>
              </a:tabLst>
            </a:pPr>
            <a:r>
              <a:rPr lang="nl-BE" dirty="0"/>
              <a:t>		B – De dag van Jahweh (2:1-11)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  <a:tab pos="1077913" algn="l"/>
              </a:tabLst>
            </a:pPr>
            <a:r>
              <a:rPr lang="nl-BE" dirty="0"/>
              <a:t>			C – Oproep tot bekering van het volk (2:12-17)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  <a:tab pos="1077913" algn="l"/>
              </a:tabLst>
            </a:pPr>
            <a:r>
              <a:rPr lang="nl-BE" dirty="0"/>
              <a:t>				D – Uitstorting van de regen (2:18-27)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  <a:tab pos="1077913" algn="l"/>
              </a:tabLst>
            </a:pPr>
            <a:r>
              <a:rPr lang="nl-BE" dirty="0"/>
              <a:t>				D’ – Uitstorting van de Geest (3:1-5)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  <a:tab pos="1077913" algn="l"/>
              </a:tabLst>
            </a:pPr>
            <a:r>
              <a:rPr lang="nl-BE" dirty="0"/>
              <a:t>			C’ – Oproep tot bekering van de volken (4:1-13)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  <a:tab pos="1077913" algn="l"/>
              </a:tabLst>
            </a:pPr>
            <a:r>
              <a:rPr lang="nl-BE" dirty="0"/>
              <a:t>		B’ – De dag van Jahweh (4:14-17)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  <a:tab pos="1077913" algn="l"/>
              </a:tabLst>
            </a:pPr>
            <a:r>
              <a:rPr lang="nl-BE" dirty="0"/>
              <a:t>	A’ – Zegen over het land (4:18-21)</a:t>
            </a:r>
          </a:p>
        </p:txBody>
      </p:sp>
    </p:spTree>
    <p:extLst>
      <p:ext uri="{BB962C8B-B14F-4D97-AF65-F5344CB8AC3E}">
        <p14:creationId xmlns:p14="http://schemas.microsoft.com/office/powerpoint/2010/main" val="2610480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286050"/>
              </p:ext>
            </p:extLst>
          </p:nvPr>
        </p:nvGraphicFramePr>
        <p:xfrm>
          <a:off x="-53969" y="553244"/>
          <a:ext cx="9160550" cy="516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19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Thema’s in Joël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125842"/>
              </p:ext>
            </p:extLst>
          </p:nvPr>
        </p:nvGraphicFramePr>
        <p:xfrm>
          <a:off x="457200" y="2137420"/>
          <a:ext cx="8229600" cy="334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312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Datering van Joël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947897"/>
              </p:ext>
            </p:extLst>
          </p:nvPr>
        </p:nvGraphicFramePr>
        <p:xfrm>
          <a:off x="457200" y="1874838"/>
          <a:ext cx="8507288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39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629972"/>
              </p:ext>
            </p:extLst>
          </p:nvPr>
        </p:nvGraphicFramePr>
        <p:xfrm>
          <a:off x="-53969" y="553244"/>
          <a:ext cx="9160550" cy="516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42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Opbouw van Amos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74520"/>
            <a:ext cx="8686800" cy="3604260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</a:tabLst>
            </a:pPr>
            <a:r>
              <a:rPr lang="nl-BE" dirty="0"/>
              <a:t>A – Oordeel over volken en Israël (1:1-2:16)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</a:tabLst>
            </a:pPr>
            <a:r>
              <a:rPr lang="nl-BE" dirty="0"/>
              <a:t>	B – Dwang profeet: verwoesting afgoden (3:1-15)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</a:tabLst>
            </a:pPr>
            <a:r>
              <a:rPr lang="nl-BE" dirty="0"/>
              <a:t>		C – Veroordeling van rijke vrouwen (4:1-13)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</a:tabLst>
            </a:pPr>
            <a:r>
              <a:rPr lang="nl-BE" dirty="0"/>
              <a:t>			X – Oproep tot omkeer (5:1-17)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</a:tabLst>
            </a:pPr>
            <a:r>
              <a:rPr lang="nl-BE" dirty="0"/>
              <a:t>		C’ – Veroordeling van rijke mannen (5:18-)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</a:tabLst>
            </a:pPr>
            <a:r>
              <a:rPr lang="nl-BE" dirty="0"/>
              <a:t>	B’ – Dwang profeet: verwoesting afgoden (7:1-17)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</a:tabLst>
            </a:pPr>
            <a:r>
              <a:rPr lang="nl-BE" dirty="0"/>
              <a:t>A’ – Oordeel over Israël en volken (8:1-9:15)</a:t>
            </a:r>
          </a:p>
          <a:p>
            <a:pPr marL="109728" indent="0">
              <a:buNone/>
              <a:tabLst>
                <a:tab pos="358775" algn="l"/>
                <a:tab pos="538163" algn="l"/>
                <a:tab pos="719138" algn="l"/>
                <a:tab pos="898525" algn="l"/>
              </a:tabLst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498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Datering van Amos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457200" y="1874838"/>
          <a:ext cx="5266928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553244"/>
            <a:ext cx="3059832" cy="516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36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a">
  <a:themeElements>
    <a:clrScheme name="Office 2013 - 2022 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748</TotalTime>
  <Words>482</Words>
  <Application>Microsoft Office PowerPoint</Application>
  <PresentationFormat>Diavoorstelling (16:10)</PresentationFormat>
  <Paragraphs>99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2013 - 2022 Thema</vt:lpstr>
      <vt:lpstr>Joël-Amos</vt:lpstr>
      <vt:lpstr>Aantal hoofdstukken in Joël</vt:lpstr>
      <vt:lpstr>Opbouw van Joël</vt:lpstr>
      <vt:lpstr>PowerPoint-presentatie</vt:lpstr>
      <vt:lpstr>Thema’s in Joël</vt:lpstr>
      <vt:lpstr>Datering van Joël</vt:lpstr>
      <vt:lpstr>PowerPoint-presentatie</vt:lpstr>
      <vt:lpstr>Opbouw van Amos</vt:lpstr>
      <vt:lpstr>Datering van Amos</vt:lpstr>
      <vt:lpstr>PowerPoint-presentatie</vt:lpstr>
      <vt:lpstr>Amos en de Thora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RRH</dc:creator>
  <cp:lastModifiedBy>Raymond  Hausoul</cp:lastModifiedBy>
  <cp:revision>175</cp:revision>
  <dcterms:created xsi:type="dcterms:W3CDTF">2019-09-04T13:46:42Z</dcterms:created>
  <dcterms:modified xsi:type="dcterms:W3CDTF">2025-10-13T12:28:32Z</dcterms:modified>
</cp:coreProperties>
</file>